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9.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0" r:id="rId2"/>
    <p:sldMasterId id="2147483648" r:id="rId3"/>
    <p:sldMasterId id="2147483674" r:id="rId4"/>
  </p:sldMasterIdLst>
  <p:notesMasterIdLst>
    <p:notesMasterId r:id="rId29"/>
  </p:notesMasterIdLst>
  <p:sldIdLst>
    <p:sldId id="280" r:id="rId5"/>
    <p:sldId id="258" r:id="rId6"/>
    <p:sldId id="437" r:id="rId7"/>
    <p:sldId id="438" r:id="rId8"/>
    <p:sldId id="439" r:id="rId9"/>
    <p:sldId id="257" r:id="rId10"/>
    <p:sldId id="412" r:id="rId11"/>
    <p:sldId id="401" r:id="rId12"/>
    <p:sldId id="467" r:id="rId13"/>
    <p:sldId id="466" r:id="rId14"/>
    <p:sldId id="453" r:id="rId15"/>
    <p:sldId id="357" r:id="rId16"/>
    <p:sldId id="435" r:id="rId17"/>
    <p:sldId id="397" r:id="rId18"/>
    <p:sldId id="423" r:id="rId19"/>
    <p:sldId id="426" r:id="rId20"/>
    <p:sldId id="425" r:id="rId21"/>
    <p:sldId id="427" r:id="rId22"/>
    <p:sldId id="428" r:id="rId23"/>
    <p:sldId id="429" r:id="rId24"/>
    <p:sldId id="433" r:id="rId25"/>
    <p:sldId id="432" r:id="rId26"/>
    <p:sldId id="468" r:id="rId27"/>
    <p:sldId id="436" r:id="rId2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3278"/>
    <a:srgbClr val="002D73"/>
    <a:srgbClr val="646569"/>
    <a:srgbClr val="007681"/>
    <a:srgbClr val="1F3261"/>
    <a:srgbClr val="458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61" autoAdjust="0"/>
    <p:restoredTop sz="58480" autoAdjust="0"/>
  </p:normalViewPr>
  <p:slideViewPr>
    <p:cSldViewPr>
      <p:cViewPr varScale="1">
        <p:scale>
          <a:sx n="87" d="100"/>
          <a:sy n="87" d="100"/>
        </p:scale>
        <p:origin x="1998" y="8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9" d="100"/>
          <a:sy n="99" d="100"/>
        </p:scale>
        <p:origin x="-35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hyperlink" Target="http://interacc.typepad.com/synthesis/2010/01/barriers.html"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alejandrodavidfo.blogspot.com/2013/02/siete-ideas-para-merecer-un-trabajo.html" TargetMode="External"/><Relationship Id="rId1" Type="http://schemas.openxmlformats.org/officeDocument/2006/relationships/image" Target="../media/image7.png"/><Relationship Id="rId6" Type="http://schemas.openxmlformats.org/officeDocument/2006/relationships/hyperlink" Target="http://buildingvocabularyiseasy.wikispaces.com/Cooperative+Learning" TargetMode="External"/><Relationship Id="rId5" Type="http://schemas.openxmlformats.org/officeDocument/2006/relationships/image" Target="../media/image9.jpeg"/><Relationship Id="rId10" Type="http://schemas.openxmlformats.org/officeDocument/2006/relationships/hyperlink" Target="http://www.juanjosecorrea.com/2008/03/para-qu-sirve-la-planificacin.html" TargetMode="External"/><Relationship Id="rId4" Type="http://schemas.openxmlformats.org/officeDocument/2006/relationships/hyperlink" Target="http://en.wikipedia.org/wiki/File:Gaoliang_Bridge.JPG" TargetMode="External"/><Relationship Id="rId9" Type="http://schemas.openxmlformats.org/officeDocument/2006/relationships/image" Target="../media/image11.jpeg"/></Relationships>
</file>

<file path=ppt/diagrams/_rels/drawing1.xml.rels><?xml version="1.0" encoding="UTF-8" standalone="yes"?>
<Relationships xmlns="http://schemas.openxmlformats.org/package/2006/relationships"><Relationship Id="rId8" Type="http://schemas.openxmlformats.org/officeDocument/2006/relationships/hyperlink" Target="http://interacc.typepad.com/synthesis/2010/01/barriers.html" TargetMode="External"/><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hyperlink" Target="http://alejandrodavidfo.blogspot.com/2013/02/siete-ideas-para-merecer-un-trabajo.html" TargetMode="External"/><Relationship Id="rId1" Type="http://schemas.openxmlformats.org/officeDocument/2006/relationships/image" Target="../media/image7.png"/><Relationship Id="rId6" Type="http://schemas.openxmlformats.org/officeDocument/2006/relationships/hyperlink" Target="http://buildingvocabularyiseasy.wikispaces.com/Cooperative+Learning" TargetMode="External"/><Relationship Id="rId5" Type="http://schemas.openxmlformats.org/officeDocument/2006/relationships/image" Target="../media/image9.jpeg"/><Relationship Id="rId10" Type="http://schemas.openxmlformats.org/officeDocument/2006/relationships/hyperlink" Target="http://www.juanjosecorrea.com/2008/03/para-qu-sirve-la-planificacin.html" TargetMode="External"/><Relationship Id="rId4" Type="http://schemas.openxmlformats.org/officeDocument/2006/relationships/hyperlink" Target="http://en.wikipedia.org/wiki/File:Gaoliang_Bridge.JPG" TargetMode="External"/><Relationship Id="rId9" Type="http://schemas.openxmlformats.org/officeDocument/2006/relationships/image" Target="../media/image11.jpeg"/></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08412F-14B0-4A3A-AB03-116EA55CDD62}" type="doc">
      <dgm:prSet loTypeId="urn:microsoft.com/office/officeart/2008/layout/AlternatingPictureBlocks" loCatId="list" qsTypeId="urn:microsoft.com/office/officeart/2005/8/quickstyle/simple1" qsCatId="simple" csTypeId="urn:microsoft.com/office/officeart/2005/8/colors/colorful3" csCatId="colorful" phldr="1"/>
      <dgm:spPr/>
      <dgm:t>
        <a:bodyPr/>
        <a:lstStyle/>
        <a:p>
          <a:endParaRPr lang="en-US"/>
        </a:p>
      </dgm:t>
    </dgm:pt>
    <dgm:pt modelId="{C9869958-D1D9-45AC-8D11-E052008C7B42}">
      <dgm:prSet phldrT="[Text]" custT="1"/>
      <dgm:spPr/>
      <dgm:t>
        <a:bodyPr/>
        <a:lstStyle/>
        <a:p>
          <a:r>
            <a:rPr lang="en-US" sz="1800" dirty="0"/>
            <a:t>Empower Individuals</a:t>
          </a:r>
        </a:p>
      </dgm:t>
    </dgm:pt>
    <dgm:pt modelId="{C436A9F6-B6D3-42CE-90E6-BDBFDD369A47}" type="parTrans" cxnId="{241EA35E-749F-4BE0-9F80-9E4D0B6A158C}">
      <dgm:prSet/>
      <dgm:spPr/>
      <dgm:t>
        <a:bodyPr/>
        <a:lstStyle/>
        <a:p>
          <a:endParaRPr lang="en-US"/>
        </a:p>
      </dgm:t>
    </dgm:pt>
    <dgm:pt modelId="{FAE5EADC-9C3F-49DF-917D-0F53C22481B7}" type="sibTrans" cxnId="{241EA35E-749F-4BE0-9F80-9E4D0B6A158C}">
      <dgm:prSet/>
      <dgm:spPr/>
      <dgm:t>
        <a:bodyPr/>
        <a:lstStyle/>
        <a:p>
          <a:endParaRPr lang="en-US"/>
        </a:p>
      </dgm:t>
    </dgm:pt>
    <dgm:pt modelId="{0AB9F221-2B53-45F3-BD82-CF632CFD9860}">
      <dgm:prSet phldrT="[Text]" custT="1"/>
      <dgm:spPr/>
      <dgm:t>
        <a:bodyPr/>
        <a:lstStyle/>
        <a:p>
          <a:r>
            <a:rPr lang="en-US" sz="1800" dirty="0"/>
            <a:t>Create bridging social ties</a:t>
          </a:r>
        </a:p>
      </dgm:t>
    </dgm:pt>
    <dgm:pt modelId="{5E19876D-A6D3-46B6-B258-B4D40657ED04}" type="parTrans" cxnId="{886A77BD-E75E-42EE-8540-3DBC70635F13}">
      <dgm:prSet/>
      <dgm:spPr/>
      <dgm:t>
        <a:bodyPr/>
        <a:lstStyle/>
        <a:p>
          <a:endParaRPr lang="en-US"/>
        </a:p>
      </dgm:t>
    </dgm:pt>
    <dgm:pt modelId="{82DA2F17-2052-4524-A541-40EAA6AA2122}" type="sibTrans" cxnId="{886A77BD-E75E-42EE-8540-3DBC70635F13}">
      <dgm:prSet/>
      <dgm:spPr/>
      <dgm:t>
        <a:bodyPr/>
        <a:lstStyle/>
        <a:p>
          <a:endParaRPr lang="en-US"/>
        </a:p>
      </dgm:t>
    </dgm:pt>
    <dgm:pt modelId="{95FDF29A-EDAA-40CB-AE97-1B3D6494A232}">
      <dgm:prSet phldrT="[Text]" custT="1"/>
      <dgm:spPr/>
      <dgm:t>
        <a:bodyPr/>
        <a:lstStyle/>
        <a:p>
          <a:r>
            <a:rPr lang="en-US" sz="1800" dirty="0"/>
            <a:t>Create cooperation among CBOs</a:t>
          </a:r>
        </a:p>
      </dgm:t>
    </dgm:pt>
    <dgm:pt modelId="{7A1F85C4-82DF-4CF6-95B3-F6DA89E13BDA}" type="parTrans" cxnId="{7FB97F71-F0DC-4107-AD13-CFAB5D550402}">
      <dgm:prSet/>
      <dgm:spPr/>
      <dgm:t>
        <a:bodyPr/>
        <a:lstStyle/>
        <a:p>
          <a:endParaRPr lang="en-US"/>
        </a:p>
      </dgm:t>
    </dgm:pt>
    <dgm:pt modelId="{77114CA8-81A6-495F-A514-5A475DFCAB4B}" type="sibTrans" cxnId="{7FB97F71-F0DC-4107-AD13-CFAB5D550402}">
      <dgm:prSet/>
      <dgm:spPr/>
      <dgm:t>
        <a:bodyPr/>
        <a:lstStyle/>
        <a:p>
          <a:endParaRPr lang="en-US"/>
        </a:p>
      </dgm:t>
    </dgm:pt>
    <dgm:pt modelId="{8CE05A5B-2EF2-4CCC-80A1-C00CA32329FA}">
      <dgm:prSet phldrT="[Text]" custT="1"/>
      <dgm:spPr/>
      <dgm:t>
        <a:bodyPr/>
        <a:lstStyle/>
        <a:p>
          <a:r>
            <a:rPr lang="en-US" sz="1800" dirty="0"/>
            <a:t>Explore Barriers</a:t>
          </a:r>
        </a:p>
      </dgm:t>
    </dgm:pt>
    <dgm:pt modelId="{9D675323-DFAA-49B9-BBD1-FB62BE125575}" type="parTrans" cxnId="{C493ADFE-65ED-422C-8E08-7671C3806387}">
      <dgm:prSet/>
      <dgm:spPr/>
      <dgm:t>
        <a:bodyPr/>
        <a:lstStyle/>
        <a:p>
          <a:endParaRPr lang="en-US"/>
        </a:p>
      </dgm:t>
    </dgm:pt>
    <dgm:pt modelId="{9CF9E3EC-8CD1-4974-BE48-CA5D2085EFD5}" type="sibTrans" cxnId="{C493ADFE-65ED-422C-8E08-7671C3806387}">
      <dgm:prSet/>
      <dgm:spPr/>
      <dgm:t>
        <a:bodyPr/>
        <a:lstStyle/>
        <a:p>
          <a:endParaRPr lang="en-US"/>
        </a:p>
      </dgm:t>
    </dgm:pt>
    <dgm:pt modelId="{111F2981-D1C8-4B0D-9F23-8B254D78DDD7}">
      <dgm:prSet phldrT="[Text]" custT="1"/>
      <dgm:spPr/>
      <dgm:t>
        <a:bodyPr/>
        <a:lstStyle/>
        <a:p>
          <a:r>
            <a:rPr lang="en-US" sz="1800" dirty="0"/>
            <a:t>Discuss strategies</a:t>
          </a:r>
        </a:p>
      </dgm:t>
    </dgm:pt>
    <dgm:pt modelId="{F86288F3-B565-4538-827E-B11D20E922AF}" type="parTrans" cxnId="{FE3763D6-4850-4BB6-BF15-790CA8B211AE}">
      <dgm:prSet/>
      <dgm:spPr/>
      <dgm:t>
        <a:bodyPr/>
        <a:lstStyle/>
        <a:p>
          <a:endParaRPr lang="en-US"/>
        </a:p>
      </dgm:t>
    </dgm:pt>
    <dgm:pt modelId="{95B4A0C3-5D07-40E5-A298-0D4BA7C73BAD}" type="sibTrans" cxnId="{FE3763D6-4850-4BB6-BF15-790CA8B211AE}">
      <dgm:prSet/>
      <dgm:spPr/>
      <dgm:t>
        <a:bodyPr/>
        <a:lstStyle/>
        <a:p>
          <a:endParaRPr lang="en-US"/>
        </a:p>
      </dgm:t>
    </dgm:pt>
    <dgm:pt modelId="{ECF8171D-B3B2-4FA4-84ED-0274B762E433}" type="pres">
      <dgm:prSet presAssocID="{0F08412F-14B0-4A3A-AB03-116EA55CDD62}" presName="linearFlow" presStyleCnt="0">
        <dgm:presLayoutVars>
          <dgm:dir/>
          <dgm:resizeHandles val="exact"/>
        </dgm:presLayoutVars>
      </dgm:prSet>
      <dgm:spPr/>
    </dgm:pt>
    <dgm:pt modelId="{626B8646-8EC0-4406-AF6F-861BDBC63CAB}" type="pres">
      <dgm:prSet presAssocID="{C9869958-D1D9-45AC-8D11-E052008C7B42}" presName="comp" presStyleCnt="0"/>
      <dgm:spPr/>
    </dgm:pt>
    <dgm:pt modelId="{D576EB1A-5D5A-4CFB-A9C7-957B884AA271}" type="pres">
      <dgm:prSet presAssocID="{C9869958-D1D9-45AC-8D11-E052008C7B42}" presName="rect2" presStyleLbl="node1" presStyleIdx="0" presStyleCnt="5">
        <dgm:presLayoutVars>
          <dgm:bulletEnabled val="1"/>
        </dgm:presLayoutVars>
      </dgm:prSet>
      <dgm:spPr/>
    </dgm:pt>
    <dgm:pt modelId="{B0A4007A-A49A-4172-8BC1-5C6F7C2A0FD0}" type="pres">
      <dgm:prSet presAssocID="{C9869958-D1D9-45AC-8D11-E052008C7B42}" presName="rect1" presStyleLbl="lnNode1" presStyleIdx="0" presStyleCnt="5"/>
      <dgm:spPr>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dgm:spPr>
    </dgm:pt>
    <dgm:pt modelId="{8F5B5684-29ED-4104-8960-75B50E579ED2}" type="pres">
      <dgm:prSet presAssocID="{FAE5EADC-9C3F-49DF-917D-0F53C22481B7}" presName="sibTrans" presStyleCnt="0"/>
      <dgm:spPr/>
    </dgm:pt>
    <dgm:pt modelId="{0F856960-305C-4BEB-B963-3B138D56B484}" type="pres">
      <dgm:prSet presAssocID="{0AB9F221-2B53-45F3-BD82-CF632CFD9860}" presName="comp" presStyleCnt="0"/>
      <dgm:spPr/>
    </dgm:pt>
    <dgm:pt modelId="{153BF525-F2E5-4DC0-A51F-19440C8B999A}" type="pres">
      <dgm:prSet presAssocID="{0AB9F221-2B53-45F3-BD82-CF632CFD9860}" presName="rect2" presStyleLbl="node1" presStyleIdx="1" presStyleCnt="5">
        <dgm:presLayoutVars>
          <dgm:bulletEnabled val="1"/>
        </dgm:presLayoutVars>
      </dgm:prSet>
      <dgm:spPr/>
    </dgm:pt>
    <dgm:pt modelId="{695471F2-8A19-496B-927E-536D734786B7}" type="pres">
      <dgm:prSet presAssocID="{0AB9F221-2B53-45F3-BD82-CF632CFD9860}" presName="rect1" presStyleLbl="lnNode1" presStyleIdx="1" presStyleCnt="5"/>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dgm:spPr>
    </dgm:pt>
    <dgm:pt modelId="{97B28DC2-4EEC-4621-AA69-08FE00064599}" type="pres">
      <dgm:prSet presAssocID="{82DA2F17-2052-4524-A541-40EAA6AA2122}" presName="sibTrans" presStyleCnt="0"/>
      <dgm:spPr/>
    </dgm:pt>
    <dgm:pt modelId="{FE0F4720-403E-46C4-9412-519DFF23571E}" type="pres">
      <dgm:prSet presAssocID="{95FDF29A-EDAA-40CB-AE97-1B3D6494A232}" presName="comp" presStyleCnt="0"/>
      <dgm:spPr/>
    </dgm:pt>
    <dgm:pt modelId="{C36FE3F7-AE37-4AF7-A3B9-321D01BF8821}" type="pres">
      <dgm:prSet presAssocID="{95FDF29A-EDAA-40CB-AE97-1B3D6494A232}" presName="rect2" presStyleLbl="node1" presStyleIdx="2" presStyleCnt="5">
        <dgm:presLayoutVars>
          <dgm:bulletEnabled val="1"/>
        </dgm:presLayoutVars>
      </dgm:prSet>
      <dgm:spPr/>
    </dgm:pt>
    <dgm:pt modelId="{5FFDA22F-B6F8-456B-9018-29001548ABAD}" type="pres">
      <dgm:prSet presAssocID="{95FDF29A-EDAA-40CB-AE97-1B3D6494A232}" presName="rect1" presStyleLbl="lnNode1" presStyleIdx="2" presStyleCnt="5"/>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dgm:spPr>
    </dgm:pt>
    <dgm:pt modelId="{13A5BD03-B9F8-4E3E-B568-0CACDD669200}" type="pres">
      <dgm:prSet presAssocID="{77114CA8-81A6-495F-A514-5A475DFCAB4B}" presName="sibTrans" presStyleCnt="0"/>
      <dgm:spPr/>
    </dgm:pt>
    <dgm:pt modelId="{40670913-A042-4730-8665-833F89AFD882}" type="pres">
      <dgm:prSet presAssocID="{8CE05A5B-2EF2-4CCC-80A1-C00CA32329FA}" presName="comp" presStyleCnt="0"/>
      <dgm:spPr/>
    </dgm:pt>
    <dgm:pt modelId="{82D6F6C6-8494-4C9F-8116-722A47A03CFB}" type="pres">
      <dgm:prSet presAssocID="{8CE05A5B-2EF2-4CCC-80A1-C00CA32329FA}" presName="rect2" presStyleLbl="node1" presStyleIdx="3" presStyleCnt="5">
        <dgm:presLayoutVars>
          <dgm:bulletEnabled val="1"/>
        </dgm:presLayoutVars>
      </dgm:prSet>
      <dgm:spPr/>
    </dgm:pt>
    <dgm:pt modelId="{B6F6F9B6-65FE-4CC6-87E2-E0A62F6D0456}" type="pres">
      <dgm:prSet presAssocID="{8CE05A5B-2EF2-4CCC-80A1-C00CA32329FA}" presName="rect1" presStyleLbl="lnNode1" presStyleIdx="3" presStyleCnt="5"/>
      <dgm:spPr>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5000" b="-5000"/>
          </a:stretch>
        </a:blipFill>
      </dgm:spPr>
    </dgm:pt>
    <dgm:pt modelId="{B2F3B791-D21D-44EE-9EE6-F7653A0736CE}" type="pres">
      <dgm:prSet presAssocID="{9CF9E3EC-8CD1-4974-BE48-CA5D2085EFD5}" presName="sibTrans" presStyleCnt="0"/>
      <dgm:spPr/>
    </dgm:pt>
    <dgm:pt modelId="{AE29A440-9D34-4B58-ACB0-AAD74ED9F562}" type="pres">
      <dgm:prSet presAssocID="{111F2981-D1C8-4B0D-9F23-8B254D78DDD7}" presName="comp" presStyleCnt="0"/>
      <dgm:spPr/>
    </dgm:pt>
    <dgm:pt modelId="{EAFE020D-D306-4283-B2DD-4327834B1351}" type="pres">
      <dgm:prSet presAssocID="{111F2981-D1C8-4B0D-9F23-8B254D78DDD7}" presName="rect2" presStyleLbl="node1" presStyleIdx="4" presStyleCnt="5">
        <dgm:presLayoutVars>
          <dgm:bulletEnabled val="1"/>
        </dgm:presLayoutVars>
      </dgm:prSet>
      <dgm:spPr/>
    </dgm:pt>
    <dgm:pt modelId="{D13804D2-493D-4518-B4C9-3787D1839066}" type="pres">
      <dgm:prSet presAssocID="{111F2981-D1C8-4B0D-9F23-8B254D78DDD7}" presName="rect1" presStyleLbl="lnNode1" presStyleIdx="4" presStyleCnt="5"/>
      <dgm:spPr>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4000" r="-14000"/>
          </a:stretch>
        </a:blipFill>
      </dgm:spPr>
    </dgm:pt>
  </dgm:ptLst>
  <dgm:cxnLst>
    <dgm:cxn modelId="{5352631B-CF50-422F-8D35-CDB614505157}" type="presOf" srcId="{111F2981-D1C8-4B0D-9F23-8B254D78DDD7}" destId="{EAFE020D-D306-4283-B2DD-4327834B1351}" srcOrd="0" destOrd="0" presId="urn:microsoft.com/office/officeart/2008/layout/AlternatingPictureBlocks"/>
    <dgm:cxn modelId="{6403152D-4A86-4252-BF6E-0C84A40AC8A3}" type="presOf" srcId="{0AB9F221-2B53-45F3-BD82-CF632CFD9860}" destId="{153BF525-F2E5-4DC0-A51F-19440C8B999A}" srcOrd="0" destOrd="0" presId="urn:microsoft.com/office/officeart/2008/layout/AlternatingPictureBlocks"/>
    <dgm:cxn modelId="{241EA35E-749F-4BE0-9F80-9E4D0B6A158C}" srcId="{0F08412F-14B0-4A3A-AB03-116EA55CDD62}" destId="{C9869958-D1D9-45AC-8D11-E052008C7B42}" srcOrd="0" destOrd="0" parTransId="{C436A9F6-B6D3-42CE-90E6-BDBFDD369A47}" sibTransId="{FAE5EADC-9C3F-49DF-917D-0F53C22481B7}"/>
    <dgm:cxn modelId="{90ACC462-D20A-47D7-929A-7CB9FB2749BB}" type="presOf" srcId="{C9869958-D1D9-45AC-8D11-E052008C7B42}" destId="{D576EB1A-5D5A-4CFB-A9C7-957B884AA271}" srcOrd="0" destOrd="0" presId="urn:microsoft.com/office/officeart/2008/layout/AlternatingPictureBlocks"/>
    <dgm:cxn modelId="{AF143365-5C70-40D7-BA6F-0400FC9B2E00}" type="presOf" srcId="{95FDF29A-EDAA-40CB-AE97-1B3D6494A232}" destId="{C36FE3F7-AE37-4AF7-A3B9-321D01BF8821}" srcOrd="0" destOrd="0" presId="urn:microsoft.com/office/officeart/2008/layout/AlternatingPictureBlocks"/>
    <dgm:cxn modelId="{7FB97F71-F0DC-4107-AD13-CFAB5D550402}" srcId="{0F08412F-14B0-4A3A-AB03-116EA55CDD62}" destId="{95FDF29A-EDAA-40CB-AE97-1B3D6494A232}" srcOrd="2" destOrd="0" parTransId="{7A1F85C4-82DF-4CF6-95B3-F6DA89E13BDA}" sibTransId="{77114CA8-81A6-495F-A514-5A475DFCAB4B}"/>
    <dgm:cxn modelId="{6E6659A5-B3DF-4AF3-91C9-D8442D525C0C}" type="presOf" srcId="{0F08412F-14B0-4A3A-AB03-116EA55CDD62}" destId="{ECF8171D-B3B2-4FA4-84ED-0274B762E433}" srcOrd="0" destOrd="0" presId="urn:microsoft.com/office/officeart/2008/layout/AlternatingPictureBlocks"/>
    <dgm:cxn modelId="{886A77BD-E75E-42EE-8540-3DBC70635F13}" srcId="{0F08412F-14B0-4A3A-AB03-116EA55CDD62}" destId="{0AB9F221-2B53-45F3-BD82-CF632CFD9860}" srcOrd="1" destOrd="0" parTransId="{5E19876D-A6D3-46B6-B258-B4D40657ED04}" sibTransId="{82DA2F17-2052-4524-A541-40EAA6AA2122}"/>
    <dgm:cxn modelId="{FE3763D6-4850-4BB6-BF15-790CA8B211AE}" srcId="{0F08412F-14B0-4A3A-AB03-116EA55CDD62}" destId="{111F2981-D1C8-4B0D-9F23-8B254D78DDD7}" srcOrd="4" destOrd="0" parTransId="{F86288F3-B565-4538-827E-B11D20E922AF}" sibTransId="{95B4A0C3-5D07-40E5-A298-0D4BA7C73BAD}"/>
    <dgm:cxn modelId="{707228EF-DB06-4DC8-92D6-396F7A2E7A73}" type="presOf" srcId="{8CE05A5B-2EF2-4CCC-80A1-C00CA32329FA}" destId="{82D6F6C6-8494-4C9F-8116-722A47A03CFB}" srcOrd="0" destOrd="0" presId="urn:microsoft.com/office/officeart/2008/layout/AlternatingPictureBlocks"/>
    <dgm:cxn modelId="{C493ADFE-65ED-422C-8E08-7671C3806387}" srcId="{0F08412F-14B0-4A3A-AB03-116EA55CDD62}" destId="{8CE05A5B-2EF2-4CCC-80A1-C00CA32329FA}" srcOrd="3" destOrd="0" parTransId="{9D675323-DFAA-49B9-BBD1-FB62BE125575}" sibTransId="{9CF9E3EC-8CD1-4974-BE48-CA5D2085EFD5}"/>
    <dgm:cxn modelId="{16A6DAD9-F111-4013-A870-7083ADFCFF39}" type="presParOf" srcId="{ECF8171D-B3B2-4FA4-84ED-0274B762E433}" destId="{626B8646-8EC0-4406-AF6F-861BDBC63CAB}" srcOrd="0" destOrd="0" presId="urn:microsoft.com/office/officeart/2008/layout/AlternatingPictureBlocks"/>
    <dgm:cxn modelId="{41AD96AB-D549-47E2-9B2F-261ACC38F825}" type="presParOf" srcId="{626B8646-8EC0-4406-AF6F-861BDBC63CAB}" destId="{D576EB1A-5D5A-4CFB-A9C7-957B884AA271}" srcOrd="0" destOrd="0" presId="urn:microsoft.com/office/officeart/2008/layout/AlternatingPictureBlocks"/>
    <dgm:cxn modelId="{846EAA6F-9A74-4288-918F-359EEED53178}" type="presParOf" srcId="{626B8646-8EC0-4406-AF6F-861BDBC63CAB}" destId="{B0A4007A-A49A-4172-8BC1-5C6F7C2A0FD0}" srcOrd="1" destOrd="0" presId="urn:microsoft.com/office/officeart/2008/layout/AlternatingPictureBlocks"/>
    <dgm:cxn modelId="{8ECF8247-086D-426F-A409-E91D3C2125B5}" type="presParOf" srcId="{ECF8171D-B3B2-4FA4-84ED-0274B762E433}" destId="{8F5B5684-29ED-4104-8960-75B50E579ED2}" srcOrd="1" destOrd="0" presId="urn:microsoft.com/office/officeart/2008/layout/AlternatingPictureBlocks"/>
    <dgm:cxn modelId="{D50AD0CD-B248-48D7-81A5-9A4A4A111C4E}" type="presParOf" srcId="{ECF8171D-B3B2-4FA4-84ED-0274B762E433}" destId="{0F856960-305C-4BEB-B963-3B138D56B484}" srcOrd="2" destOrd="0" presId="urn:microsoft.com/office/officeart/2008/layout/AlternatingPictureBlocks"/>
    <dgm:cxn modelId="{50203B7B-1C8E-436D-9D9F-5D20169F2006}" type="presParOf" srcId="{0F856960-305C-4BEB-B963-3B138D56B484}" destId="{153BF525-F2E5-4DC0-A51F-19440C8B999A}" srcOrd="0" destOrd="0" presId="urn:microsoft.com/office/officeart/2008/layout/AlternatingPictureBlocks"/>
    <dgm:cxn modelId="{C99DB2F9-12D4-41B7-A0A5-A76768C97E77}" type="presParOf" srcId="{0F856960-305C-4BEB-B963-3B138D56B484}" destId="{695471F2-8A19-496B-927E-536D734786B7}" srcOrd="1" destOrd="0" presId="urn:microsoft.com/office/officeart/2008/layout/AlternatingPictureBlocks"/>
    <dgm:cxn modelId="{84F87BD0-AB7A-477C-96A7-DDD6C1753501}" type="presParOf" srcId="{ECF8171D-B3B2-4FA4-84ED-0274B762E433}" destId="{97B28DC2-4EEC-4621-AA69-08FE00064599}" srcOrd="3" destOrd="0" presId="urn:microsoft.com/office/officeart/2008/layout/AlternatingPictureBlocks"/>
    <dgm:cxn modelId="{30D3C6CF-6D41-4EF8-93AF-40768F530099}" type="presParOf" srcId="{ECF8171D-B3B2-4FA4-84ED-0274B762E433}" destId="{FE0F4720-403E-46C4-9412-519DFF23571E}" srcOrd="4" destOrd="0" presId="urn:microsoft.com/office/officeart/2008/layout/AlternatingPictureBlocks"/>
    <dgm:cxn modelId="{9FCA119A-072B-492D-B02B-9436AC4451FE}" type="presParOf" srcId="{FE0F4720-403E-46C4-9412-519DFF23571E}" destId="{C36FE3F7-AE37-4AF7-A3B9-321D01BF8821}" srcOrd="0" destOrd="0" presId="urn:microsoft.com/office/officeart/2008/layout/AlternatingPictureBlocks"/>
    <dgm:cxn modelId="{4F464477-894C-418F-9C01-FC7640464505}" type="presParOf" srcId="{FE0F4720-403E-46C4-9412-519DFF23571E}" destId="{5FFDA22F-B6F8-456B-9018-29001548ABAD}" srcOrd="1" destOrd="0" presId="urn:microsoft.com/office/officeart/2008/layout/AlternatingPictureBlocks"/>
    <dgm:cxn modelId="{B44C2C4B-E6E1-4F5C-A8D7-DD0D43FD707A}" type="presParOf" srcId="{ECF8171D-B3B2-4FA4-84ED-0274B762E433}" destId="{13A5BD03-B9F8-4E3E-B568-0CACDD669200}" srcOrd="5" destOrd="0" presId="urn:microsoft.com/office/officeart/2008/layout/AlternatingPictureBlocks"/>
    <dgm:cxn modelId="{3FF3AE88-BEAC-4C65-8281-1F683D1131DC}" type="presParOf" srcId="{ECF8171D-B3B2-4FA4-84ED-0274B762E433}" destId="{40670913-A042-4730-8665-833F89AFD882}" srcOrd="6" destOrd="0" presId="urn:microsoft.com/office/officeart/2008/layout/AlternatingPictureBlocks"/>
    <dgm:cxn modelId="{E64F584B-708E-41ED-839F-A6491A6BE25A}" type="presParOf" srcId="{40670913-A042-4730-8665-833F89AFD882}" destId="{82D6F6C6-8494-4C9F-8116-722A47A03CFB}" srcOrd="0" destOrd="0" presId="urn:microsoft.com/office/officeart/2008/layout/AlternatingPictureBlocks"/>
    <dgm:cxn modelId="{8E3B35FB-2711-4821-8193-FE52DB291E33}" type="presParOf" srcId="{40670913-A042-4730-8665-833F89AFD882}" destId="{B6F6F9B6-65FE-4CC6-87E2-E0A62F6D0456}" srcOrd="1" destOrd="0" presId="urn:microsoft.com/office/officeart/2008/layout/AlternatingPictureBlocks"/>
    <dgm:cxn modelId="{461B4E3D-D030-4C13-901C-749C8B4B5464}" type="presParOf" srcId="{ECF8171D-B3B2-4FA4-84ED-0274B762E433}" destId="{B2F3B791-D21D-44EE-9EE6-F7653A0736CE}" srcOrd="7" destOrd="0" presId="urn:microsoft.com/office/officeart/2008/layout/AlternatingPictureBlocks"/>
    <dgm:cxn modelId="{481E0F02-F71A-4B35-BD12-5A075C1CFC70}" type="presParOf" srcId="{ECF8171D-B3B2-4FA4-84ED-0274B762E433}" destId="{AE29A440-9D34-4B58-ACB0-AAD74ED9F562}" srcOrd="8" destOrd="0" presId="urn:microsoft.com/office/officeart/2008/layout/AlternatingPictureBlocks"/>
    <dgm:cxn modelId="{48E4E2DC-CCF1-4758-87FE-7EE59A203F5C}" type="presParOf" srcId="{AE29A440-9D34-4B58-ACB0-AAD74ED9F562}" destId="{EAFE020D-D306-4283-B2DD-4327834B1351}" srcOrd="0" destOrd="0" presId="urn:microsoft.com/office/officeart/2008/layout/AlternatingPictureBlocks"/>
    <dgm:cxn modelId="{74C41247-8FB9-4982-9CE0-C3283B05A3AA}" type="presParOf" srcId="{AE29A440-9D34-4B58-ACB0-AAD74ED9F562}" destId="{D13804D2-493D-4518-B4C9-3787D1839066}" srcOrd="1" destOrd="0" presId="urn:microsoft.com/office/officeart/2008/layout/AlternatingPictureBlock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4DCA6F-D743-4AD9-8AAF-19572162E97A}" type="doc">
      <dgm:prSet loTypeId="urn:microsoft.com/office/officeart/2005/8/layout/cycle2" loCatId="cycle" qsTypeId="urn:microsoft.com/office/officeart/2005/8/quickstyle/simple4" qsCatId="simple" csTypeId="urn:microsoft.com/office/officeart/2005/8/colors/colorful3" csCatId="colorful" phldr="1"/>
      <dgm:spPr/>
      <dgm:t>
        <a:bodyPr/>
        <a:lstStyle/>
        <a:p>
          <a:endParaRPr lang="en-US"/>
        </a:p>
      </dgm:t>
    </dgm:pt>
    <dgm:pt modelId="{B092EBF8-D66C-41DB-BB83-EE063E71F2F3}">
      <dgm:prSet/>
      <dgm:spPr/>
      <dgm:t>
        <a:bodyPr/>
        <a:lstStyle/>
        <a:p>
          <a:r>
            <a:rPr lang="en-US" dirty="0"/>
            <a:t>“I don’t know what I would have done without the support of my doula and obstetrician.”</a:t>
          </a:r>
        </a:p>
      </dgm:t>
    </dgm:pt>
    <dgm:pt modelId="{2C2E46E9-701C-4CE7-B087-6942F1F1BBE4}" type="parTrans" cxnId="{768BBF10-7E34-4AE5-B2F9-AA8D25E18878}">
      <dgm:prSet/>
      <dgm:spPr/>
      <dgm:t>
        <a:bodyPr/>
        <a:lstStyle/>
        <a:p>
          <a:endParaRPr lang="en-US"/>
        </a:p>
      </dgm:t>
    </dgm:pt>
    <dgm:pt modelId="{560D89DD-B014-41B5-9367-BB626A1F5B63}" type="sibTrans" cxnId="{768BBF10-7E34-4AE5-B2F9-AA8D25E18878}">
      <dgm:prSet/>
      <dgm:spPr/>
      <dgm:t>
        <a:bodyPr/>
        <a:lstStyle/>
        <a:p>
          <a:endParaRPr lang="en-US"/>
        </a:p>
      </dgm:t>
    </dgm:pt>
    <dgm:pt modelId="{0FB3C609-A5C6-46D0-A0B1-06831F751933}">
      <dgm:prSet/>
      <dgm:spPr/>
      <dgm:t>
        <a:bodyPr/>
        <a:lstStyle/>
        <a:p>
          <a:r>
            <a:rPr lang="en-US"/>
            <a:t>“It (having a CHW) was like going through something with a friend.”</a:t>
          </a:r>
        </a:p>
      </dgm:t>
    </dgm:pt>
    <dgm:pt modelId="{3F545D06-E138-4DDA-AD1E-45D0234FD8B8}" type="parTrans" cxnId="{44577745-1815-4C55-8192-12F46D017C76}">
      <dgm:prSet/>
      <dgm:spPr/>
      <dgm:t>
        <a:bodyPr/>
        <a:lstStyle/>
        <a:p>
          <a:endParaRPr lang="en-US"/>
        </a:p>
      </dgm:t>
    </dgm:pt>
    <dgm:pt modelId="{246E4005-F7B4-4FAF-8058-25E7A0881E36}" type="sibTrans" cxnId="{44577745-1815-4C55-8192-12F46D017C76}">
      <dgm:prSet/>
      <dgm:spPr/>
      <dgm:t>
        <a:bodyPr/>
        <a:lstStyle/>
        <a:p>
          <a:endParaRPr lang="en-US"/>
        </a:p>
      </dgm:t>
    </dgm:pt>
    <dgm:pt modelId="{1FAE8DAA-BB34-4118-A0C6-813B777F2D90}">
      <dgm:prSet/>
      <dgm:spPr/>
      <dgm:t>
        <a:bodyPr/>
        <a:lstStyle/>
        <a:p>
          <a:r>
            <a:rPr lang="en-US" dirty="0"/>
            <a:t>“I wouldn’t have made it through without my CHW.”</a:t>
          </a:r>
        </a:p>
      </dgm:t>
    </dgm:pt>
    <dgm:pt modelId="{BBE28ABD-BE97-42C6-AA08-69241D3EE181}" type="parTrans" cxnId="{97B98277-FAE3-43B3-A047-42CAF70A381B}">
      <dgm:prSet/>
      <dgm:spPr/>
      <dgm:t>
        <a:bodyPr/>
        <a:lstStyle/>
        <a:p>
          <a:endParaRPr lang="en-US"/>
        </a:p>
      </dgm:t>
    </dgm:pt>
    <dgm:pt modelId="{907E3F31-9BE7-40E9-9E79-9EECEB319F1D}" type="sibTrans" cxnId="{97B98277-FAE3-43B3-A047-42CAF70A381B}">
      <dgm:prSet/>
      <dgm:spPr/>
      <dgm:t>
        <a:bodyPr/>
        <a:lstStyle/>
        <a:p>
          <a:endParaRPr lang="en-US"/>
        </a:p>
      </dgm:t>
    </dgm:pt>
    <dgm:pt modelId="{A888D304-A5EF-4EA9-AF7C-14898D28889A}" type="pres">
      <dgm:prSet presAssocID="{5E4DCA6F-D743-4AD9-8AAF-19572162E97A}" presName="cycle" presStyleCnt="0">
        <dgm:presLayoutVars>
          <dgm:dir/>
          <dgm:resizeHandles val="exact"/>
        </dgm:presLayoutVars>
      </dgm:prSet>
      <dgm:spPr/>
    </dgm:pt>
    <dgm:pt modelId="{E8F025D3-B1FD-4778-A309-4423389CFF51}" type="pres">
      <dgm:prSet presAssocID="{B092EBF8-D66C-41DB-BB83-EE063E71F2F3}" presName="node" presStyleLbl="node1" presStyleIdx="0" presStyleCnt="3">
        <dgm:presLayoutVars>
          <dgm:bulletEnabled val="1"/>
        </dgm:presLayoutVars>
      </dgm:prSet>
      <dgm:spPr/>
    </dgm:pt>
    <dgm:pt modelId="{1179C83D-50B3-4682-A1A6-F52A73871597}" type="pres">
      <dgm:prSet presAssocID="{560D89DD-B014-41B5-9367-BB626A1F5B63}" presName="sibTrans" presStyleLbl="sibTrans2D1" presStyleIdx="0" presStyleCnt="3"/>
      <dgm:spPr/>
    </dgm:pt>
    <dgm:pt modelId="{EC5E6E7A-45F6-4AB6-9668-F09D087758B6}" type="pres">
      <dgm:prSet presAssocID="{560D89DD-B014-41B5-9367-BB626A1F5B63}" presName="connectorText" presStyleLbl="sibTrans2D1" presStyleIdx="0" presStyleCnt="3"/>
      <dgm:spPr/>
    </dgm:pt>
    <dgm:pt modelId="{6EDBAD39-D407-47E7-9B75-98B940E139A1}" type="pres">
      <dgm:prSet presAssocID="{0FB3C609-A5C6-46D0-A0B1-06831F751933}" presName="node" presStyleLbl="node1" presStyleIdx="1" presStyleCnt="3">
        <dgm:presLayoutVars>
          <dgm:bulletEnabled val="1"/>
        </dgm:presLayoutVars>
      </dgm:prSet>
      <dgm:spPr/>
    </dgm:pt>
    <dgm:pt modelId="{97DB31C9-B7FB-4853-ACC0-7E3C4BD7A545}" type="pres">
      <dgm:prSet presAssocID="{246E4005-F7B4-4FAF-8058-25E7A0881E36}" presName="sibTrans" presStyleLbl="sibTrans2D1" presStyleIdx="1" presStyleCnt="3"/>
      <dgm:spPr/>
    </dgm:pt>
    <dgm:pt modelId="{5D0924AF-0F00-4CC1-A9F5-35060C4D801F}" type="pres">
      <dgm:prSet presAssocID="{246E4005-F7B4-4FAF-8058-25E7A0881E36}" presName="connectorText" presStyleLbl="sibTrans2D1" presStyleIdx="1" presStyleCnt="3"/>
      <dgm:spPr/>
    </dgm:pt>
    <dgm:pt modelId="{C84EA820-E955-4A15-8F4E-D3559604288D}" type="pres">
      <dgm:prSet presAssocID="{1FAE8DAA-BB34-4118-A0C6-813B777F2D90}" presName="node" presStyleLbl="node1" presStyleIdx="2" presStyleCnt="3">
        <dgm:presLayoutVars>
          <dgm:bulletEnabled val="1"/>
        </dgm:presLayoutVars>
      </dgm:prSet>
      <dgm:spPr/>
    </dgm:pt>
    <dgm:pt modelId="{63A3E36E-ED6F-4508-BE56-CCB3305A68F2}" type="pres">
      <dgm:prSet presAssocID="{907E3F31-9BE7-40E9-9E79-9EECEB319F1D}" presName="sibTrans" presStyleLbl="sibTrans2D1" presStyleIdx="2" presStyleCnt="3"/>
      <dgm:spPr/>
    </dgm:pt>
    <dgm:pt modelId="{984048CA-517F-488E-8938-3E653A076B75}" type="pres">
      <dgm:prSet presAssocID="{907E3F31-9BE7-40E9-9E79-9EECEB319F1D}" presName="connectorText" presStyleLbl="sibTrans2D1" presStyleIdx="2" presStyleCnt="3"/>
      <dgm:spPr/>
    </dgm:pt>
  </dgm:ptLst>
  <dgm:cxnLst>
    <dgm:cxn modelId="{768BBF10-7E34-4AE5-B2F9-AA8D25E18878}" srcId="{5E4DCA6F-D743-4AD9-8AAF-19572162E97A}" destId="{B092EBF8-D66C-41DB-BB83-EE063E71F2F3}" srcOrd="0" destOrd="0" parTransId="{2C2E46E9-701C-4CE7-B087-6942F1F1BBE4}" sibTransId="{560D89DD-B014-41B5-9367-BB626A1F5B63}"/>
    <dgm:cxn modelId="{B7A3E314-9C35-46B3-8996-F56952CDBB05}" type="presOf" srcId="{560D89DD-B014-41B5-9367-BB626A1F5B63}" destId="{1179C83D-50B3-4682-A1A6-F52A73871597}" srcOrd="0" destOrd="0" presId="urn:microsoft.com/office/officeart/2005/8/layout/cycle2"/>
    <dgm:cxn modelId="{8A7F4D1F-373F-4E3E-9863-CB3193F6BA35}" type="presOf" srcId="{246E4005-F7B4-4FAF-8058-25E7A0881E36}" destId="{5D0924AF-0F00-4CC1-A9F5-35060C4D801F}" srcOrd="1" destOrd="0" presId="urn:microsoft.com/office/officeart/2005/8/layout/cycle2"/>
    <dgm:cxn modelId="{5E975B3B-CF71-4FAF-A900-31B767A52161}" type="presOf" srcId="{5E4DCA6F-D743-4AD9-8AAF-19572162E97A}" destId="{A888D304-A5EF-4EA9-AF7C-14898D28889A}" srcOrd="0" destOrd="0" presId="urn:microsoft.com/office/officeart/2005/8/layout/cycle2"/>
    <dgm:cxn modelId="{9C25AE3B-FDDB-4674-BD21-8133D5F1CCA1}" type="presOf" srcId="{907E3F31-9BE7-40E9-9E79-9EECEB319F1D}" destId="{63A3E36E-ED6F-4508-BE56-CCB3305A68F2}" srcOrd="0" destOrd="0" presId="urn:microsoft.com/office/officeart/2005/8/layout/cycle2"/>
    <dgm:cxn modelId="{40105942-E07D-42B9-A592-268B5A132412}" type="presOf" srcId="{907E3F31-9BE7-40E9-9E79-9EECEB319F1D}" destId="{984048CA-517F-488E-8938-3E653A076B75}" srcOrd="1" destOrd="0" presId="urn:microsoft.com/office/officeart/2005/8/layout/cycle2"/>
    <dgm:cxn modelId="{44577745-1815-4C55-8192-12F46D017C76}" srcId="{5E4DCA6F-D743-4AD9-8AAF-19572162E97A}" destId="{0FB3C609-A5C6-46D0-A0B1-06831F751933}" srcOrd="1" destOrd="0" parTransId="{3F545D06-E138-4DDA-AD1E-45D0234FD8B8}" sibTransId="{246E4005-F7B4-4FAF-8058-25E7A0881E36}"/>
    <dgm:cxn modelId="{C0007277-D789-4DE8-9CC1-9519460072A0}" type="presOf" srcId="{0FB3C609-A5C6-46D0-A0B1-06831F751933}" destId="{6EDBAD39-D407-47E7-9B75-98B940E139A1}" srcOrd="0" destOrd="0" presId="urn:microsoft.com/office/officeart/2005/8/layout/cycle2"/>
    <dgm:cxn modelId="{97B98277-FAE3-43B3-A047-42CAF70A381B}" srcId="{5E4DCA6F-D743-4AD9-8AAF-19572162E97A}" destId="{1FAE8DAA-BB34-4118-A0C6-813B777F2D90}" srcOrd="2" destOrd="0" parTransId="{BBE28ABD-BE97-42C6-AA08-69241D3EE181}" sibTransId="{907E3F31-9BE7-40E9-9E79-9EECEB319F1D}"/>
    <dgm:cxn modelId="{86FF0A7B-91F6-489E-AF96-507067F599B5}" type="presOf" srcId="{560D89DD-B014-41B5-9367-BB626A1F5B63}" destId="{EC5E6E7A-45F6-4AB6-9668-F09D087758B6}" srcOrd="1" destOrd="0" presId="urn:microsoft.com/office/officeart/2005/8/layout/cycle2"/>
    <dgm:cxn modelId="{800F36C5-B7AA-4A3A-99C0-10A10904605F}" type="presOf" srcId="{246E4005-F7B4-4FAF-8058-25E7A0881E36}" destId="{97DB31C9-B7FB-4853-ACC0-7E3C4BD7A545}" srcOrd="0" destOrd="0" presId="urn:microsoft.com/office/officeart/2005/8/layout/cycle2"/>
    <dgm:cxn modelId="{A17241D2-5965-479E-8EC9-EA4464A041E8}" type="presOf" srcId="{B092EBF8-D66C-41DB-BB83-EE063E71F2F3}" destId="{E8F025D3-B1FD-4778-A309-4423389CFF51}" srcOrd="0" destOrd="0" presId="urn:microsoft.com/office/officeart/2005/8/layout/cycle2"/>
    <dgm:cxn modelId="{A492B2DD-1992-4CB2-9AB7-05E5000FCEE5}" type="presOf" srcId="{1FAE8DAA-BB34-4118-A0C6-813B777F2D90}" destId="{C84EA820-E955-4A15-8F4E-D3559604288D}" srcOrd="0" destOrd="0" presId="urn:microsoft.com/office/officeart/2005/8/layout/cycle2"/>
    <dgm:cxn modelId="{556145A7-A574-4496-9F62-F34BBC395442}" type="presParOf" srcId="{A888D304-A5EF-4EA9-AF7C-14898D28889A}" destId="{E8F025D3-B1FD-4778-A309-4423389CFF51}" srcOrd="0" destOrd="0" presId="urn:microsoft.com/office/officeart/2005/8/layout/cycle2"/>
    <dgm:cxn modelId="{B5BAE8F8-7686-4883-A913-ABD76FF1F2F4}" type="presParOf" srcId="{A888D304-A5EF-4EA9-AF7C-14898D28889A}" destId="{1179C83D-50B3-4682-A1A6-F52A73871597}" srcOrd="1" destOrd="0" presId="urn:microsoft.com/office/officeart/2005/8/layout/cycle2"/>
    <dgm:cxn modelId="{E537AF8B-93C5-4D1A-BEF3-B90C2124EB2F}" type="presParOf" srcId="{1179C83D-50B3-4682-A1A6-F52A73871597}" destId="{EC5E6E7A-45F6-4AB6-9668-F09D087758B6}" srcOrd="0" destOrd="0" presId="urn:microsoft.com/office/officeart/2005/8/layout/cycle2"/>
    <dgm:cxn modelId="{15F45FB9-AF99-4EBA-85D2-C1BB8A76A9AB}" type="presParOf" srcId="{A888D304-A5EF-4EA9-AF7C-14898D28889A}" destId="{6EDBAD39-D407-47E7-9B75-98B940E139A1}" srcOrd="2" destOrd="0" presId="urn:microsoft.com/office/officeart/2005/8/layout/cycle2"/>
    <dgm:cxn modelId="{1ADA3B6A-206B-4743-AC09-B415C40DC5B3}" type="presParOf" srcId="{A888D304-A5EF-4EA9-AF7C-14898D28889A}" destId="{97DB31C9-B7FB-4853-ACC0-7E3C4BD7A545}" srcOrd="3" destOrd="0" presId="urn:microsoft.com/office/officeart/2005/8/layout/cycle2"/>
    <dgm:cxn modelId="{78941F37-6131-4F7D-A434-459C8391D584}" type="presParOf" srcId="{97DB31C9-B7FB-4853-ACC0-7E3C4BD7A545}" destId="{5D0924AF-0F00-4CC1-A9F5-35060C4D801F}" srcOrd="0" destOrd="0" presId="urn:microsoft.com/office/officeart/2005/8/layout/cycle2"/>
    <dgm:cxn modelId="{4C951FC9-CFFE-4DDB-A154-E7D3123EF91F}" type="presParOf" srcId="{A888D304-A5EF-4EA9-AF7C-14898D28889A}" destId="{C84EA820-E955-4A15-8F4E-D3559604288D}" srcOrd="4" destOrd="0" presId="urn:microsoft.com/office/officeart/2005/8/layout/cycle2"/>
    <dgm:cxn modelId="{5B4510C9-D127-4761-8E00-7D0EE9487D2F}" type="presParOf" srcId="{A888D304-A5EF-4EA9-AF7C-14898D28889A}" destId="{63A3E36E-ED6F-4508-BE56-CCB3305A68F2}" srcOrd="5" destOrd="0" presId="urn:microsoft.com/office/officeart/2005/8/layout/cycle2"/>
    <dgm:cxn modelId="{23731C64-B39D-46F1-86BC-85392C916119}" type="presParOf" srcId="{63A3E36E-ED6F-4508-BE56-CCB3305A68F2}" destId="{984048CA-517F-488E-8938-3E653A076B7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2356FB5-9751-45BC-AE79-9241DECFD647}" type="doc">
      <dgm:prSet loTypeId="urn:microsoft.com/office/officeart/2005/8/layout/matrix1" loCatId="matrix" qsTypeId="urn:microsoft.com/office/officeart/2005/8/quickstyle/simple1" qsCatId="simple" csTypeId="urn:microsoft.com/office/officeart/2005/8/colors/colorful3" csCatId="colorful" phldr="1"/>
      <dgm:spPr/>
      <dgm:t>
        <a:bodyPr/>
        <a:lstStyle/>
        <a:p>
          <a:endParaRPr lang="en-US"/>
        </a:p>
      </dgm:t>
    </dgm:pt>
    <dgm:pt modelId="{44A690DF-39C9-4C5A-9CE5-2BAE1B70B098}">
      <dgm:prSet phldrT="[Text]"/>
      <dgm:spPr/>
      <dgm:t>
        <a:bodyPr/>
        <a:lstStyle/>
        <a:p>
          <a:r>
            <a:rPr lang="en-US" dirty="0"/>
            <a:t>Incentives</a:t>
          </a:r>
        </a:p>
      </dgm:t>
    </dgm:pt>
    <dgm:pt modelId="{911BC400-4E16-4016-A056-4F088CF85F5C}" type="parTrans" cxnId="{955F89F2-20A5-4B00-B80E-862283074ED7}">
      <dgm:prSet/>
      <dgm:spPr/>
      <dgm:t>
        <a:bodyPr/>
        <a:lstStyle/>
        <a:p>
          <a:endParaRPr lang="en-US"/>
        </a:p>
      </dgm:t>
    </dgm:pt>
    <dgm:pt modelId="{581AA1C8-1E31-4B64-AAD7-50E78E5E7068}" type="sibTrans" cxnId="{955F89F2-20A5-4B00-B80E-862283074ED7}">
      <dgm:prSet/>
      <dgm:spPr/>
      <dgm:t>
        <a:bodyPr/>
        <a:lstStyle/>
        <a:p>
          <a:endParaRPr lang="en-US"/>
        </a:p>
      </dgm:t>
    </dgm:pt>
    <dgm:pt modelId="{B0C2C2DE-841E-49C9-8300-51ED5660314D}">
      <dgm:prSet phldrT="[Text]"/>
      <dgm:spPr/>
      <dgm:t>
        <a:bodyPr/>
        <a:lstStyle/>
        <a:p>
          <a:r>
            <a:rPr lang="en-US" dirty="0"/>
            <a:t>Location</a:t>
          </a:r>
        </a:p>
      </dgm:t>
    </dgm:pt>
    <dgm:pt modelId="{55112EDC-1435-4AB5-8F08-4DCBD38D2501}" type="parTrans" cxnId="{02396E8B-A35E-478E-AD46-48A3374A2A71}">
      <dgm:prSet/>
      <dgm:spPr/>
      <dgm:t>
        <a:bodyPr/>
        <a:lstStyle/>
        <a:p>
          <a:endParaRPr lang="en-US"/>
        </a:p>
      </dgm:t>
    </dgm:pt>
    <dgm:pt modelId="{287C948F-8464-40B5-AB64-F80DBCD0867B}" type="sibTrans" cxnId="{02396E8B-A35E-478E-AD46-48A3374A2A71}">
      <dgm:prSet/>
      <dgm:spPr/>
      <dgm:t>
        <a:bodyPr/>
        <a:lstStyle/>
        <a:p>
          <a:endParaRPr lang="en-US"/>
        </a:p>
      </dgm:t>
    </dgm:pt>
    <dgm:pt modelId="{789F64E4-E7F1-47C6-BB3C-BBBB12DD16B7}">
      <dgm:prSet phldrT="[Text]"/>
      <dgm:spPr/>
      <dgm:t>
        <a:bodyPr/>
        <a:lstStyle/>
        <a:p>
          <a:r>
            <a:rPr lang="en-US" dirty="0"/>
            <a:t>Time</a:t>
          </a:r>
        </a:p>
      </dgm:t>
    </dgm:pt>
    <dgm:pt modelId="{A970E95D-A3BE-410D-B6E3-2CCA8148D22D}" type="parTrans" cxnId="{59B85A46-9F58-4796-A6A3-5BAD30DFED90}">
      <dgm:prSet/>
      <dgm:spPr/>
      <dgm:t>
        <a:bodyPr/>
        <a:lstStyle/>
        <a:p>
          <a:endParaRPr lang="en-US"/>
        </a:p>
      </dgm:t>
    </dgm:pt>
    <dgm:pt modelId="{E3FB6922-E4DA-4008-BB42-7BEF720D489D}" type="sibTrans" cxnId="{59B85A46-9F58-4796-A6A3-5BAD30DFED90}">
      <dgm:prSet/>
      <dgm:spPr/>
      <dgm:t>
        <a:bodyPr/>
        <a:lstStyle/>
        <a:p>
          <a:endParaRPr lang="en-US"/>
        </a:p>
      </dgm:t>
    </dgm:pt>
    <dgm:pt modelId="{4A2330E0-CF54-4393-9BC0-E74A9F8750AA}">
      <dgm:prSet phldrT="[Text]"/>
      <dgm:spPr/>
      <dgm:t>
        <a:bodyPr/>
        <a:lstStyle/>
        <a:p>
          <a:r>
            <a:rPr lang="en-US" dirty="0"/>
            <a:t>Transportation</a:t>
          </a:r>
        </a:p>
      </dgm:t>
    </dgm:pt>
    <dgm:pt modelId="{EEFCCA22-F660-4DFF-8AE3-9C1C205CD981}" type="parTrans" cxnId="{1FBBBBAE-EA68-4F4B-8B06-0320D8CFAD30}">
      <dgm:prSet/>
      <dgm:spPr/>
      <dgm:t>
        <a:bodyPr/>
        <a:lstStyle/>
        <a:p>
          <a:endParaRPr lang="en-US"/>
        </a:p>
      </dgm:t>
    </dgm:pt>
    <dgm:pt modelId="{26ACBCF6-7CDB-475F-901F-881381F478F1}" type="sibTrans" cxnId="{1FBBBBAE-EA68-4F4B-8B06-0320D8CFAD30}">
      <dgm:prSet/>
      <dgm:spPr/>
      <dgm:t>
        <a:bodyPr/>
        <a:lstStyle/>
        <a:p>
          <a:endParaRPr lang="en-US"/>
        </a:p>
      </dgm:t>
    </dgm:pt>
    <dgm:pt modelId="{00E5DC1F-9284-4C3F-8871-AE1D68AF976F}">
      <dgm:prSet phldrT="[Text]"/>
      <dgm:spPr/>
      <dgm:t>
        <a:bodyPr/>
        <a:lstStyle/>
        <a:p>
          <a:r>
            <a:rPr lang="en-US" dirty="0"/>
            <a:t>Childcare</a:t>
          </a:r>
        </a:p>
      </dgm:t>
    </dgm:pt>
    <dgm:pt modelId="{A556CCB8-DE49-4327-8815-079F2FEFBBD8}" type="parTrans" cxnId="{9A1FCD16-040F-469A-9706-FE5F3BE1D3E8}">
      <dgm:prSet/>
      <dgm:spPr/>
      <dgm:t>
        <a:bodyPr/>
        <a:lstStyle/>
        <a:p>
          <a:endParaRPr lang="en-US"/>
        </a:p>
      </dgm:t>
    </dgm:pt>
    <dgm:pt modelId="{9C900F60-9C94-4F9B-87E1-813EC2327BEC}" type="sibTrans" cxnId="{9A1FCD16-040F-469A-9706-FE5F3BE1D3E8}">
      <dgm:prSet/>
      <dgm:spPr/>
      <dgm:t>
        <a:bodyPr/>
        <a:lstStyle/>
        <a:p>
          <a:endParaRPr lang="en-US"/>
        </a:p>
      </dgm:t>
    </dgm:pt>
    <dgm:pt modelId="{A4A6CE7D-29D8-4589-BC48-091C0DFAFD31}" type="pres">
      <dgm:prSet presAssocID="{32356FB5-9751-45BC-AE79-9241DECFD647}" presName="diagram" presStyleCnt="0">
        <dgm:presLayoutVars>
          <dgm:chMax val="1"/>
          <dgm:dir/>
          <dgm:animLvl val="ctr"/>
          <dgm:resizeHandles val="exact"/>
        </dgm:presLayoutVars>
      </dgm:prSet>
      <dgm:spPr/>
    </dgm:pt>
    <dgm:pt modelId="{7B7983FE-7B93-4F0C-BE39-77A643A45B23}" type="pres">
      <dgm:prSet presAssocID="{32356FB5-9751-45BC-AE79-9241DECFD647}" presName="matrix" presStyleCnt="0"/>
      <dgm:spPr/>
    </dgm:pt>
    <dgm:pt modelId="{DAAA6AA3-8B3F-43DC-9993-B61F5CC26DEC}" type="pres">
      <dgm:prSet presAssocID="{32356FB5-9751-45BC-AE79-9241DECFD647}" presName="tile1" presStyleLbl="node1" presStyleIdx="0" presStyleCnt="4"/>
      <dgm:spPr/>
    </dgm:pt>
    <dgm:pt modelId="{1CB7672D-7D64-4033-9DBE-D465E950D9D4}" type="pres">
      <dgm:prSet presAssocID="{32356FB5-9751-45BC-AE79-9241DECFD647}" presName="tile1text" presStyleLbl="node1" presStyleIdx="0" presStyleCnt="4">
        <dgm:presLayoutVars>
          <dgm:chMax val="0"/>
          <dgm:chPref val="0"/>
          <dgm:bulletEnabled val="1"/>
        </dgm:presLayoutVars>
      </dgm:prSet>
      <dgm:spPr/>
    </dgm:pt>
    <dgm:pt modelId="{8EAFF29C-C479-4A4B-837F-59AC6B326674}" type="pres">
      <dgm:prSet presAssocID="{32356FB5-9751-45BC-AE79-9241DECFD647}" presName="tile2" presStyleLbl="node1" presStyleIdx="1" presStyleCnt="4"/>
      <dgm:spPr/>
    </dgm:pt>
    <dgm:pt modelId="{E021A2C8-CA43-464E-A419-2C29F610755B}" type="pres">
      <dgm:prSet presAssocID="{32356FB5-9751-45BC-AE79-9241DECFD647}" presName="tile2text" presStyleLbl="node1" presStyleIdx="1" presStyleCnt="4">
        <dgm:presLayoutVars>
          <dgm:chMax val="0"/>
          <dgm:chPref val="0"/>
          <dgm:bulletEnabled val="1"/>
        </dgm:presLayoutVars>
      </dgm:prSet>
      <dgm:spPr/>
    </dgm:pt>
    <dgm:pt modelId="{957A9802-4E2A-4655-9C55-E0E5E9FC0281}" type="pres">
      <dgm:prSet presAssocID="{32356FB5-9751-45BC-AE79-9241DECFD647}" presName="tile3" presStyleLbl="node1" presStyleIdx="2" presStyleCnt="4"/>
      <dgm:spPr/>
    </dgm:pt>
    <dgm:pt modelId="{C93DC8D2-E3CC-490C-A6BA-08EAB138A59F}" type="pres">
      <dgm:prSet presAssocID="{32356FB5-9751-45BC-AE79-9241DECFD647}" presName="tile3text" presStyleLbl="node1" presStyleIdx="2" presStyleCnt="4">
        <dgm:presLayoutVars>
          <dgm:chMax val="0"/>
          <dgm:chPref val="0"/>
          <dgm:bulletEnabled val="1"/>
        </dgm:presLayoutVars>
      </dgm:prSet>
      <dgm:spPr/>
    </dgm:pt>
    <dgm:pt modelId="{03D95C9A-7A5A-4E35-B155-1E360CB51A73}" type="pres">
      <dgm:prSet presAssocID="{32356FB5-9751-45BC-AE79-9241DECFD647}" presName="tile4" presStyleLbl="node1" presStyleIdx="3" presStyleCnt="4" custLinFactNeighborX="602" custLinFactNeighborY="3019"/>
      <dgm:spPr/>
    </dgm:pt>
    <dgm:pt modelId="{67CD9EB8-6CF4-49C9-AD1A-537C7B9E4516}" type="pres">
      <dgm:prSet presAssocID="{32356FB5-9751-45BC-AE79-9241DECFD647}" presName="tile4text" presStyleLbl="node1" presStyleIdx="3" presStyleCnt="4">
        <dgm:presLayoutVars>
          <dgm:chMax val="0"/>
          <dgm:chPref val="0"/>
          <dgm:bulletEnabled val="1"/>
        </dgm:presLayoutVars>
      </dgm:prSet>
      <dgm:spPr/>
    </dgm:pt>
    <dgm:pt modelId="{AA038405-2646-431E-9E32-FF133373A3FA}" type="pres">
      <dgm:prSet presAssocID="{32356FB5-9751-45BC-AE79-9241DECFD647}" presName="centerTile" presStyleLbl="fgShp" presStyleIdx="0" presStyleCnt="1">
        <dgm:presLayoutVars>
          <dgm:chMax val="0"/>
          <dgm:chPref val="0"/>
        </dgm:presLayoutVars>
      </dgm:prSet>
      <dgm:spPr/>
    </dgm:pt>
  </dgm:ptLst>
  <dgm:cxnLst>
    <dgm:cxn modelId="{485A1D03-9FAE-4F41-A1AE-5C22D4A8F0A2}" type="presOf" srcId="{4A2330E0-CF54-4393-9BC0-E74A9F8750AA}" destId="{957A9802-4E2A-4655-9C55-E0E5E9FC0281}" srcOrd="0" destOrd="0" presId="urn:microsoft.com/office/officeart/2005/8/layout/matrix1"/>
    <dgm:cxn modelId="{A5905A0C-E4D5-4366-9706-0E3047A1EA55}" type="presOf" srcId="{B0C2C2DE-841E-49C9-8300-51ED5660314D}" destId="{DAAA6AA3-8B3F-43DC-9993-B61F5CC26DEC}" srcOrd="0" destOrd="0" presId="urn:microsoft.com/office/officeart/2005/8/layout/matrix1"/>
    <dgm:cxn modelId="{9A1FCD16-040F-469A-9706-FE5F3BE1D3E8}" srcId="{44A690DF-39C9-4C5A-9CE5-2BAE1B70B098}" destId="{00E5DC1F-9284-4C3F-8871-AE1D68AF976F}" srcOrd="3" destOrd="0" parTransId="{A556CCB8-DE49-4327-8815-079F2FEFBBD8}" sibTransId="{9C900F60-9C94-4F9B-87E1-813EC2327BEC}"/>
    <dgm:cxn modelId="{68ADFD22-CCDA-4D1D-AD4E-93627CDF6AC1}" type="presOf" srcId="{00E5DC1F-9284-4C3F-8871-AE1D68AF976F}" destId="{67CD9EB8-6CF4-49C9-AD1A-537C7B9E4516}" srcOrd="1" destOrd="0" presId="urn:microsoft.com/office/officeart/2005/8/layout/matrix1"/>
    <dgm:cxn modelId="{CCF91F44-400D-4A16-8FC6-3C62BB0B5A3A}" type="presOf" srcId="{B0C2C2DE-841E-49C9-8300-51ED5660314D}" destId="{1CB7672D-7D64-4033-9DBE-D465E950D9D4}" srcOrd="1" destOrd="0" presId="urn:microsoft.com/office/officeart/2005/8/layout/matrix1"/>
    <dgm:cxn modelId="{59B85A46-9F58-4796-A6A3-5BAD30DFED90}" srcId="{44A690DF-39C9-4C5A-9CE5-2BAE1B70B098}" destId="{789F64E4-E7F1-47C6-BB3C-BBBB12DD16B7}" srcOrd="1" destOrd="0" parTransId="{A970E95D-A3BE-410D-B6E3-2CCA8148D22D}" sibTransId="{E3FB6922-E4DA-4008-BB42-7BEF720D489D}"/>
    <dgm:cxn modelId="{30D0AC6F-691D-44A6-9AE2-2D6E9ECF889F}" type="presOf" srcId="{789F64E4-E7F1-47C6-BB3C-BBBB12DD16B7}" destId="{E021A2C8-CA43-464E-A419-2C29F610755B}" srcOrd="1" destOrd="0" presId="urn:microsoft.com/office/officeart/2005/8/layout/matrix1"/>
    <dgm:cxn modelId="{93954875-A584-4648-A763-443109CA52CC}" type="presOf" srcId="{32356FB5-9751-45BC-AE79-9241DECFD647}" destId="{A4A6CE7D-29D8-4589-BC48-091C0DFAFD31}" srcOrd="0" destOrd="0" presId="urn:microsoft.com/office/officeart/2005/8/layout/matrix1"/>
    <dgm:cxn modelId="{7DB27E56-5D83-4538-9370-C0C75EEC506E}" type="presOf" srcId="{44A690DF-39C9-4C5A-9CE5-2BAE1B70B098}" destId="{AA038405-2646-431E-9E32-FF133373A3FA}" srcOrd="0" destOrd="0" presId="urn:microsoft.com/office/officeart/2005/8/layout/matrix1"/>
    <dgm:cxn modelId="{02396E8B-A35E-478E-AD46-48A3374A2A71}" srcId="{44A690DF-39C9-4C5A-9CE5-2BAE1B70B098}" destId="{B0C2C2DE-841E-49C9-8300-51ED5660314D}" srcOrd="0" destOrd="0" parTransId="{55112EDC-1435-4AB5-8F08-4DCBD38D2501}" sibTransId="{287C948F-8464-40B5-AB64-F80DBCD0867B}"/>
    <dgm:cxn modelId="{F6423F8F-233E-496F-AFC8-18A71C37A44E}" type="presOf" srcId="{00E5DC1F-9284-4C3F-8871-AE1D68AF976F}" destId="{03D95C9A-7A5A-4E35-B155-1E360CB51A73}" srcOrd="0" destOrd="0" presId="urn:microsoft.com/office/officeart/2005/8/layout/matrix1"/>
    <dgm:cxn modelId="{1FBBBBAE-EA68-4F4B-8B06-0320D8CFAD30}" srcId="{44A690DF-39C9-4C5A-9CE5-2BAE1B70B098}" destId="{4A2330E0-CF54-4393-9BC0-E74A9F8750AA}" srcOrd="2" destOrd="0" parTransId="{EEFCCA22-F660-4DFF-8AE3-9C1C205CD981}" sibTransId="{26ACBCF6-7CDB-475F-901F-881381F478F1}"/>
    <dgm:cxn modelId="{006384D8-792A-4076-B7A3-580470294E6F}" type="presOf" srcId="{4A2330E0-CF54-4393-9BC0-E74A9F8750AA}" destId="{C93DC8D2-E3CC-490C-A6BA-08EAB138A59F}" srcOrd="1" destOrd="0" presId="urn:microsoft.com/office/officeart/2005/8/layout/matrix1"/>
    <dgm:cxn modelId="{85CDBFDC-6494-4D71-9F1F-8D606AD5B670}" type="presOf" srcId="{789F64E4-E7F1-47C6-BB3C-BBBB12DD16B7}" destId="{8EAFF29C-C479-4A4B-837F-59AC6B326674}" srcOrd="0" destOrd="0" presId="urn:microsoft.com/office/officeart/2005/8/layout/matrix1"/>
    <dgm:cxn modelId="{955F89F2-20A5-4B00-B80E-862283074ED7}" srcId="{32356FB5-9751-45BC-AE79-9241DECFD647}" destId="{44A690DF-39C9-4C5A-9CE5-2BAE1B70B098}" srcOrd="0" destOrd="0" parTransId="{911BC400-4E16-4016-A056-4F088CF85F5C}" sibTransId="{581AA1C8-1E31-4B64-AAD7-50E78E5E7068}"/>
    <dgm:cxn modelId="{6C996B6A-A481-406F-A1F0-AFAE9BA63AA4}" type="presParOf" srcId="{A4A6CE7D-29D8-4589-BC48-091C0DFAFD31}" destId="{7B7983FE-7B93-4F0C-BE39-77A643A45B23}" srcOrd="0" destOrd="0" presId="urn:microsoft.com/office/officeart/2005/8/layout/matrix1"/>
    <dgm:cxn modelId="{6544386B-AB18-43DE-A470-4706040E5191}" type="presParOf" srcId="{7B7983FE-7B93-4F0C-BE39-77A643A45B23}" destId="{DAAA6AA3-8B3F-43DC-9993-B61F5CC26DEC}" srcOrd="0" destOrd="0" presId="urn:microsoft.com/office/officeart/2005/8/layout/matrix1"/>
    <dgm:cxn modelId="{9080A44B-160A-49FC-B587-D613DBB0D837}" type="presParOf" srcId="{7B7983FE-7B93-4F0C-BE39-77A643A45B23}" destId="{1CB7672D-7D64-4033-9DBE-D465E950D9D4}" srcOrd="1" destOrd="0" presId="urn:microsoft.com/office/officeart/2005/8/layout/matrix1"/>
    <dgm:cxn modelId="{6DA926A1-69BA-4666-8196-D17D44D28974}" type="presParOf" srcId="{7B7983FE-7B93-4F0C-BE39-77A643A45B23}" destId="{8EAFF29C-C479-4A4B-837F-59AC6B326674}" srcOrd="2" destOrd="0" presId="urn:microsoft.com/office/officeart/2005/8/layout/matrix1"/>
    <dgm:cxn modelId="{2C603695-75ED-4528-8886-E5B61C413CAE}" type="presParOf" srcId="{7B7983FE-7B93-4F0C-BE39-77A643A45B23}" destId="{E021A2C8-CA43-464E-A419-2C29F610755B}" srcOrd="3" destOrd="0" presId="urn:microsoft.com/office/officeart/2005/8/layout/matrix1"/>
    <dgm:cxn modelId="{8EFCAB6A-70ED-45D6-AF80-D09F8F4D22EA}" type="presParOf" srcId="{7B7983FE-7B93-4F0C-BE39-77A643A45B23}" destId="{957A9802-4E2A-4655-9C55-E0E5E9FC0281}" srcOrd="4" destOrd="0" presId="urn:microsoft.com/office/officeart/2005/8/layout/matrix1"/>
    <dgm:cxn modelId="{C29DE176-57CC-4CD4-8EE7-C6DEB9E13A38}" type="presParOf" srcId="{7B7983FE-7B93-4F0C-BE39-77A643A45B23}" destId="{C93DC8D2-E3CC-490C-A6BA-08EAB138A59F}" srcOrd="5" destOrd="0" presId="urn:microsoft.com/office/officeart/2005/8/layout/matrix1"/>
    <dgm:cxn modelId="{DD3D6FAC-7860-4D32-8305-C97F066720BE}" type="presParOf" srcId="{7B7983FE-7B93-4F0C-BE39-77A643A45B23}" destId="{03D95C9A-7A5A-4E35-B155-1E360CB51A73}" srcOrd="6" destOrd="0" presId="urn:microsoft.com/office/officeart/2005/8/layout/matrix1"/>
    <dgm:cxn modelId="{DF64DD80-42F1-49A9-A637-CFE9C886CA83}" type="presParOf" srcId="{7B7983FE-7B93-4F0C-BE39-77A643A45B23}" destId="{67CD9EB8-6CF4-49C9-AD1A-537C7B9E4516}" srcOrd="7" destOrd="0" presId="urn:microsoft.com/office/officeart/2005/8/layout/matrix1"/>
    <dgm:cxn modelId="{6BDA5EF7-624A-4021-9456-5F43208FD07D}" type="presParOf" srcId="{A4A6CE7D-29D8-4589-BC48-091C0DFAFD31}" destId="{AA038405-2646-431E-9E32-FF133373A3FA}"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DD44C-5E30-4FC1-AAB4-3C66C7262489}"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0F79EF49-BFFC-463B-865D-D6BE7AFF2768}">
      <dgm:prSet phldrT="[Text]"/>
      <dgm:spPr/>
      <dgm:t>
        <a:bodyPr/>
        <a:lstStyle/>
        <a:p>
          <a:r>
            <a:rPr lang="en-US" dirty="0"/>
            <a:t>Health Systems</a:t>
          </a:r>
        </a:p>
      </dgm:t>
    </dgm:pt>
    <dgm:pt modelId="{03DD6883-DB55-48EB-A27E-A5C35D7C5CEE}" type="parTrans" cxnId="{338BD99D-521F-48C7-B115-8E410202295A}">
      <dgm:prSet/>
      <dgm:spPr/>
      <dgm:t>
        <a:bodyPr/>
        <a:lstStyle/>
        <a:p>
          <a:endParaRPr lang="en-US"/>
        </a:p>
      </dgm:t>
    </dgm:pt>
    <dgm:pt modelId="{ED598016-FF99-4FEB-BEF3-9DB061217024}" type="sibTrans" cxnId="{338BD99D-521F-48C7-B115-8E410202295A}">
      <dgm:prSet/>
      <dgm:spPr/>
      <dgm:t>
        <a:bodyPr/>
        <a:lstStyle/>
        <a:p>
          <a:endParaRPr lang="en-US"/>
        </a:p>
      </dgm:t>
    </dgm:pt>
    <dgm:pt modelId="{59270FF3-910E-48A7-9F30-8820556CB3DE}">
      <dgm:prSet phldrT="[Text]"/>
      <dgm:spPr/>
      <dgm:t>
        <a:bodyPr/>
        <a:lstStyle/>
        <a:p>
          <a:r>
            <a:rPr lang="en-US" dirty="0"/>
            <a:t>Providers</a:t>
          </a:r>
        </a:p>
      </dgm:t>
    </dgm:pt>
    <dgm:pt modelId="{B6AEE27C-F953-4228-8838-87956FAD6A2A}" type="parTrans" cxnId="{5B74B363-45CD-4590-A9EA-5BDAC886CD63}">
      <dgm:prSet/>
      <dgm:spPr/>
      <dgm:t>
        <a:bodyPr/>
        <a:lstStyle/>
        <a:p>
          <a:endParaRPr lang="en-US"/>
        </a:p>
      </dgm:t>
    </dgm:pt>
    <dgm:pt modelId="{CD926D1E-263D-4606-BD14-4B2FD0AF70B5}" type="sibTrans" cxnId="{5B74B363-45CD-4590-A9EA-5BDAC886CD63}">
      <dgm:prSet/>
      <dgm:spPr/>
      <dgm:t>
        <a:bodyPr/>
        <a:lstStyle/>
        <a:p>
          <a:endParaRPr lang="en-US"/>
        </a:p>
      </dgm:t>
    </dgm:pt>
    <dgm:pt modelId="{81AC9A60-A269-4740-940F-47A5DB111632}">
      <dgm:prSet phldrT="[Text]"/>
      <dgm:spPr/>
      <dgm:t>
        <a:bodyPr/>
        <a:lstStyle/>
        <a:p>
          <a:r>
            <a:rPr lang="en-US" dirty="0"/>
            <a:t>Racism</a:t>
          </a:r>
        </a:p>
      </dgm:t>
    </dgm:pt>
    <dgm:pt modelId="{B97D9084-E196-4E07-BAF1-A158D3F06CC9}" type="parTrans" cxnId="{10CD6AB0-EC79-407E-8EB7-2E0030074DB4}">
      <dgm:prSet/>
      <dgm:spPr/>
      <dgm:t>
        <a:bodyPr/>
        <a:lstStyle/>
        <a:p>
          <a:endParaRPr lang="en-US"/>
        </a:p>
      </dgm:t>
    </dgm:pt>
    <dgm:pt modelId="{54A78AF9-C616-49B5-9EBD-F72455E562A6}" type="sibTrans" cxnId="{10CD6AB0-EC79-407E-8EB7-2E0030074DB4}">
      <dgm:prSet/>
      <dgm:spPr/>
      <dgm:t>
        <a:bodyPr/>
        <a:lstStyle/>
        <a:p>
          <a:endParaRPr lang="en-US"/>
        </a:p>
      </dgm:t>
    </dgm:pt>
    <dgm:pt modelId="{4FEEDBF1-D331-4EC9-B351-1B5CD5D85FBF}">
      <dgm:prSet phldrT="[Text]"/>
      <dgm:spPr/>
      <dgm:t>
        <a:bodyPr/>
        <a:lstStyle/>
        <a:p>
          <a:r>
            <a:rPr lang="en-US" dirty="0"/>
            <a:t>Education</a:t>
          </a:r>
        </a:p>
      </dgm:t>
    </dgm:pt>
    <dgm:pt modelId="{8707A003-32D7-46A8-A2BC-B148F939005F}" type="parTrans" cxnId="{96E2C623-AF25-4D4D-A428-8A93BD62B04C}">
      <dgm:prSet/>
      <dgm:spPr/>
      <dgm:t>
        <a:bodyPr/>
        <a:lstStyle/>
        <a:p>
          <a:endParaRPr lang="en-US"/>
        </a:p>
      </dgm:t>
    </dgm:pt>
    <dgm:pt modelId="{DBDE56E1-BC64-4563-AEA2-E41FDCAFBAE4}" type="sibTrans" cxnId="{96E2C623-AF25-4D4D-A428-8A93BD62B04C}">
      <dgm:prSet/>
      <dgm:spPr/>
      <dgm:t>
        <a:bodyPr/>
        <a:lstStyle/>
        <a:p>
          <a:endParaRPr lang="en-US"/>
        </a:p>
      </dgm:t>
    </dgm:pt>
    <dgm:pt modelId="{1630782E-0310-403C-94AA-A3DDC97B7D98}">
      <dgm:prSet phldrT="[Text]"/>
      <dgm:spPr/>
      <dgm:t>
        <a:bodyPr/>
        <a:lstStyle/>
        <a:p>
          <a:r>
            <a:rPr lang="en-US" dirty="0"/>
            <a:t>Disrespect</a:t>
          </a:r>
        </a:p>
      </dgm:t>
    </dgm:pt>
    <dgm:pt modelId="{4807207C-1647-4BE9-940D-566B32FF602D}" type="parTrans" cxnId="{759AFFD0-FC7D-45CC-B6CC-1D3DDE0954D7}">
      <dgm:prSet/>
      <dgm:spPr/>
      <dgm:t>
        <a:bodyPr/>
        <a:lstStyle/>
        <a:p>
          <a:endParaRPr lang="en-US"/>
        </a:p>
      </dgm:t>
    </dgm:pt>
    <dgm:pt modelId="{894EC8E6-8FE3-4351-982F-E04FD08AB366}" type="sibTrans" cxnId="{759AFFD0-FC7D-45CC-B6CC-1D3DDE0954D7}">
      <dgm:prSet/>
      <dgm:spPr/>
      <dgm:t>
        <a:bodyPr/>
        <a:lstStyle/>
        <a:p>
          <a:endParaRPr lang="en-US"/>
        </a:p>
      </dgm:t>
    </dgm:pt>
    <dgm:pt modelId="{54C7657D-0244-4673-89CC-BBADFFAC5C38}">
      <dgm:prSet phldrT="[Text]"/>
      <dgm:spPr/>
      <dgm:t>
        <a:bodyPr/>
        <a:lstStyle/>
        <a:p>
          <a:r>
            <a:rPr lang="en-US" dirty="0"/>
            <a:t>Social Supports</a:t>
          </a:r>
        </a:p>
      </dgm:t>
    </dgm:pt>
    <dgm:pt modelId="{43423721-8177-42A7-BD62-FE27C22B598C}" type="parTrans" cxnId="{B25B2A9A-5A35-41D8-A94C-E324FEBC091B}">
      <dgm:prSet/>
      <dgm:spPr/>
      <dgm:t>
        <a:bodyPr/>
        <a:lstStyle/>
        <a:p>
          <a:endParaRPr lang="en-US"/>
        </a:p>
      </dgm:t>
    </dgm:pt>
    <dgm:pt modelId="{3D20F9C0-E045-4EBD-8B84-09326EB5A041}" type="sibTrans" cxnId="{B25B2A9A-5A35-41D8-A94C-E324FEBC091B}">
      <dgm:prSet/>
      <dgm:spPr/>
      <dgm:t>
        <a:bodyPr/>
        <a:lstStyle/>
        <a:p>
          <a:endParaRPr lang="en-US"/>
        </a:p>
      </dgm:t>
    </dgm:pt>
    <dgm:pt modelId="{99714542-7827-42BA-9EB5-059B6790DF73}" type="pres">
      <dgm:prSet presAssocID="{6B1DD44C-5E30-4FC1-AAB4-3C66C7262489}" presName="diagram" presStyleCnt="0">
        <dgm:presLayoutVars>
          <dgm:dir/>
          <dgm:resizeHandles val="exact"/>
        </dgm:presLayoutVars>
      </dgm:prSet>
      <dgm:spPr/>
    </dgm:pt>
    <dgm:pt modelId="{ACE0EED2-6A96-4A81-94F9-E41F7F8B50F1}" type="pres">
      <dgm:prSet presAssocID="{0F79EF49-BFFC-463B-865D-D6BE7AFF2768}" presName="node" presStyleLbl="node1" presStyleIdx="0" presStyleCnt="6">
        <dgm:presLayoutVars>
          <dgm:bulletEnabled val="1"/>
        </dgm:presLayoutVars>
      </dgm:prSet>
      <dgm:spPr/>
    </dgm:pt>
    <dgm:pt modelId="{47B463B9-69CF-4FAC-983F-1281EEB58243}" type="pres">
      <dgm:prSet presAssocID="{ED598016-FF99-4FEB-BEF3-9DB061217024}" presName="sibTrans" presStyleCnt="0"/>
      <dgm:spPr/>
    </dgm:pt>
    <dgm:pt modelId="{E234E9C9-757F-479D-9F22-F6488127B10D}" type="pres">
      <dgm:prSet presAssocID="{59270FF3-910E-48A7-9F30-8820556CB3DE}" presName="node" presStyleLbl="node1" presStyleIdx="1" presStyleCnt="6">
        <dgm:presLayoutVars>
          <dgm:bulletEnabled val="1"/>
        </dgm:presLayoutVars>
      </dgm:prSet>
      <dgm:spPr/>
    </dgm:pt>
    <dgm:pt modelId="{C2636DD1-4C97-481E-87CF-F2777073002A}" type="pres">
      <dgm:prSet presAssocID="{CD926D1E-263D-4606-BD14-4B2FD0AF70B5}" presName="sibTrans" presStyleCnt="0"/>
      <dgm:spPr/>
    </dgm:pt>
    <dgm:pt modelId="{9B4AA5E6-FA3C-4227-98B3-F63F098DA55A}" type="pres">
      <dgm:prSet presAssocID="{81AC9A60-A269-4740-940F-47A5DB111632}" presName="node" presStyleLbl="node1" presStyleIdx="2" presStyleCnt="6" custLinFactNeighborY="2677">
        <dgm:presLayoutVars>
          <dgm:bulletEnabled val="1"/>
        </dgm:presLayoutVars>
      </dgm:prSet>
      <dgm:spPr/>
    </dgm:pt>
    <dgm:pt modelId="{76D12D1C-0DAE-4E15-BD37-E16E696DB115}" type="pres">
      <dgm:prSet presAssocID="{54A78AF9-C616-49B5-9EBD-F72455E562A6}" presName="sibTrans" presStyleCnt="0"/>
      <dgm:spPr/>
    </dgm:pt>
    <dgm:pt modelId="{847E376F-9A03-4B2B-A198-A54F9FD4BDA4}" type="pres">
      <dgm:prSet presAssocID="{4FEEDBF1-D331-4EC9-B351-1B5CD5D85FBF}" presName="node" presStyleLbl="node1" presStyleIdx="3" presStyleCnt="6">
        <dgm:presLayoutVars>
          <dgm:bulletEnabled val="1"/>
        </dgm:presLayoutVars>
      </dgm:prSet>
      <dgm:spPr/>
    </dgm:pt>
    <dgm:pt modelId="{9820564F-CDFC-4FE2-B03B-A6E8CE052166}" type="pres">
      <dgm:prSet presAssocID="{DBDE56E1-BC64-4563-AEA2-E41FDCAFBAE4}" presName="sibTrans" presStyleCnt="0"/>
      <dgm:spPr/>
    </dgm:pt>
    <dgm:pt modelId="{EB6FB661-200B-4B84-BCF8-F5CC23929AA2}" type="pres">
      <dgm:prSet presAssocID="{1630782E-0310-403C-94AA-A3DDC97B7D98}" presName="node" presStyleLbl="node1" presStyleIdx="4" presStyleCnt="6">
        <dgm:presLayoutVars>
          <dgm:bulletEnabled val="1"/>
        </dgm:presLayoutVars>
      </dgm:prSet>
      <dgm:spPr/>
    </dgm:pt>
    <dgm:pt modelId="{11B7D962-68C6-4DC3-94DC-70AEF5136A2B}" type="pres">
      <dgm:prSet presAssocID="{894EC8E6-8FE3-4351-982F-E04FD08AB366}" presName="sibTrans" presStyleCnt="0"/>
      <dgm:spPr/>
    </dgm:pt>
    <dgm:pt modelId="{85A770E4-6482-49F3-8C8E-4E65FD6C750A}" type="pres">
      <dgm:prSet presAssocID="{54C7657D-0244-4673-89CC-BBADFFAC5C38}" presName="node" presStyleLbl="node1" presStyleIdx="5" presStyleCnt="6">
        <dgm:presLayoutVars>
          <dgm:bulletEnabled val="1"/>
        </dgm:presLayoutVars>
      </dgm:prSet>
      <dgm:spPr/>
    </dgm:pt>
  </dgm:ptLst>
  <dgm:cxnLst>
    <dgm:cxn modelId="{0C283902-F4B5-4955-BE07-33BB808D16BF}" type="presOf" srcId="{1630782E-0310-403C-94AA-A3DDC97B7D98}" destId="{EB6FB661-200B-4B84-BCF8-F5CC23929AA2}" srcOrd="0" destOrd="0" presId="urn:microsoft.com/office/officeart/2005/8/layout/default"/>
    <dgm:cxn modelId="{BF7C9A15-8280-4AF2-B3D8-2C3A057D5DCC}" type="presOf" srcId="{59270FF3-910E-48A7-9F30-8820556CB3DE}" destId="{E234E9C9-757F-479D-9F22-F6488127B10D}" srcOrd="0" destOrd="0" presId="urn:microsoft.com/office/officeart/2005/8/layout/default"/>
    <dgm:cxn modelId="{96E2C623-AF25-4D4D-A428-8A93BD62B04C}" srcId="{6B1DD44C-5E30-4FC1-AAB4-3C66C7262489}" destId="{4FEEDBF1-D331-4EC9-B351-1B5CD5D85FBF}" srcOrd="3" destOrd="0" parTransId="{8707A003-32D7-46A8-A2BC-B148F939005F}" sibTransId="{DBDE56E1-BC64-4563-AEA2-E41FDCAFBAE4}"/>
    <dgm:cxn modelId="{A6325938-328F-4F55-ACBC-0886C7D5AF5D}" type="presOf" srcId="{81AC9A60-A269-4740-940F-47A5DB111632}" destId="{9B4AA5E6-FA3C-4227-98B3-F63F098DA55A}" srcOrd="0" destOrd="0" presId="urn:microsoft.com/office/officeart/2005/8/layout/default"/>
    <dgm:cxn modelId="{5B74B363-45CD-4590-A9EA-5BDAC886CD63}" srcId="{6B1DD44C-5E30-4FC1-AAB4-3C66C7262489}" destId="{59270FF3-910E-48A7-9F30-8820556CB3DE}" srcOrd="1" destOrd="0" parTransId="{B6AEE27C-F953-4228-8838-87956FAD6A2A}" sibTransId="{CD926D1E-263D-4606-BD14-4B2FD0AF70B5}"/>
    <dgm:cxn modelId="{C8635345-6CE6-42D5-A596-3C17B1FF6D24}" type="presOf" srcId="{6B1DD44C-5E30-4FC1-AAB4-3C66C7262489}" destId="{99714542-7827-42BA-9EB5-059B6790DF73}" srcOrd="0" destOrd="0" presId="urn:microsoft.com/office/officeart/2005/8/layout/default"/>
    <dgm:cxn modelId="{F9ED2F7C-B136-4FF3-BEE7-4155F0D73A6A}" type="presOf" srcId="{54C7657D-0244-4673-89CC-BBADFFAC5C38}" destId="{85A770E4-6482-49F3-8C8E-4E65FD6C750A}" srcOrd="0" destOrd="0" presId="urn:microsoft.com/office/officeart/2005/8/layout/default"/>
    <dgm:cxn modelId="{2B1AE093-D838-4BA5-9ABA-F0862B1AD0AE}" type="presOf" srcId="{4FEEDBF1-D331-4EC9-B351-1B5CD5D85FBF}" destId="{847E376F-9A03-4B2B-A198-A54F9FD4BDA4}" srcOrd="0" destOrd="0" presId="urn:microsoft.com/office/officeart/2005/8/layout/default"/>
    <dgm:cxn modelId="{B25B2A9A-5A35-41D8-A94C-E324FEBC091B}" srcId="{6B1DD44C-5E30-4FC1-AAB4-3C66C7262489}" destId="{54C7657D-0244-4673-89CC-BBADFFAC5C38}" srcOrd="5" destOrd="0" parTransId="{43423721-8177-42A7-BD62-FE27C22B598C}" sibTransId="{3D20F9C0-E045-4EBD-8B84-09326EB5A041}"/>
    <dgm:cxn modelId="{338BD99D-521F-48C7-B115-8E410202295A}" srcId="{6B1DD44C-5E30-4FC1-AAB4-3C66C7262489}" destId="{0F79EF49-BFFC-463B-865D-D6BE7AFF2768}" srcOrd="0" destOrd="0" parTransId="{03DD6883-DB55-48EB-A27E-A5C35D7C5CEE}" sibTransId="{ED598016-FF99-4FEB-BEF3-9DB061217024}"/>
    <dgm:cxn modelId="{10CD6AB0-EC79-407E-8EB7-2E0030074DB4}" srcId="{6B1DD44C-5E30-4FC1-AAB4-3C66C7262489}" destId="{81AC9A60-A269-4740-940F-47A5DB111632}" srcOrd="2" destOrd="0" parTransId="{B97D9084-E196-4E07-BAF1-A158D3F06CC9}" sibTransId="{54A78AF9-C616-49B5-9EBD-F72455E562A6}"/>
    <dgm:cxn modelId="{A4B819B4-9AAB-483B-BC4D-41AC671B4715}" type="presOf" srcId="{0F79EF49-BFFC-463B-865D-D6BE7AFF2768}" destId="{ACE0EED2-6A96-4A81-94F9-E41F7F8B50F1}" srcOrd="0" destOrd="0" presId="urn:microsoft.com/office/officeart/2005/8/layout/default"/>
    <dgm:cxn modelId="{759AFFD0-FC7D-45CC-B6CC-1D3DDE0954D7}" srcId="{6B1DD44C-5E30-4FC1-AAB4-3C66C7262489}" destId="{1630782E-0310-403C-94AA-A3DDC97B7D98}" srcOrd="4" destOrd="0" parTransId="{4807207C-1647-4BE9-940D-566B32FF602D}" sibTransId="{894EC8E6-8FE3-4351-982F-E04FD08AB366}"/>
    <dgm:cxn modelId="{4CF41D72-00F2-454D-9D80-C5CD148B9A44}" type="presParOf" srcId="{99714542-7827-42BA-9EB5-059B6790DF73}" destId="{ACE0EED2-6A96-4A81-94F9-E41F7F8B50F1}" srcOrd="0" destOrd="0" presId="urn:microsoft.com/office/officeart/2005/8/layout/default"/>
    <dgm:cxn modelId="{C56A8625-2665-4E00-8B43-85573248FEFD}" type="presParOf" srcId="{99714542-7827-42BA-9EB5-059B6790DF73}" destId="{47B463B9-69CF-4FAC-983F-1281EEB58243}" srcOrd="1" destOrd="0" presId="urn:microsoft.com/office/officeart/2005/8/layout/default"/>
    <dgm:cxn modelId="{164E263F-1E6C-454E-BF83-D4D0E555BB76}" type="presParOf" srcId="{99714542-7827-42BA-9EB5-059B6790DF73}" destId="{E234E9C9-757F-479D-9F22-F6488127B10D}" srcOrd="2" destOrd="0" presId="urn:microsoft.com/office/officeart/2005/8/layout/default"/>
    <dgm:cxn modelId="{4D66BEE7-50DC-4C1C-B2FB-7165212E7DF8}" type="presParOf" srcId="{99714542-7827-42BA-9EB5-059B6790DF73}" destId="{C2636DD1-4C97-481E-87CF-F2777073002A}" srcOrd="3" destOrd="0" presId="urn:microsoft.com/office/officeart/2005/8/layout/default"/>
    <dgm:cxn modelId="{1E772BDE-3AD1-42E5-B209-107F40D6464D}" type="presParOf" srcId="{99714542-7827-42BA-9EB5-059B6790DF73}" destId="{9B4AA5E6-FA3C-4227-98B3-F63F098DA55A}" srcOrd="4" destOrd="0" presId="urn:microsoft.com/office/officeart/2005/8/layout/default"/>
    <dgm:cxn modelId="{03A66AB9-C50F-408D-9CB7-357F971F90A7}" type="presParOf" srcId="{99714542-7827-42BA-9EB5-059B6790DF73}" destId="{76D12D1C-0DAE-4E15-BD37-E16E696DB115}" srcOrd="5" destOrd="0" presId="urn:microsoft.com/office/officeart/2005/8/layout/default"/>
    <dgm:cxn modelId="{B7284497-6C99-4342-98F1-4F238B67C77B}" type="presParOf" srcId="{99714542-7827-42BA-9EB5-059B6790DF73}" destId="{847E376F-9A03-4B2B-A198-A54F9FD4BDA4}" srcOrd="6" destOrd="0" presId="urn:microsoft.com/office/officeart/2005/8/layout/default"/>
    <dgm:cxn modelId="{A285280B-7785-49DC-B725-5B4BB12AFF4D}" type="presParOf" srcId="{99714542-7827-42BA-9EB5-059B6790DF73}" destId="{9820564F-CDFC-4FE2-B03B-A6E8CE052166}" srcOrd="7" destOrd="0" presId="urn:microsoft.com/office/officeart/2005/8/layout/default"/>
    <dgm:cxn modelId="{741F4E3A-5FA1-4320-9101-11D79104B59E}" type="presParOf" srcId="{99714542-7827-42BA-9EB5-059B6790DF73}" destId="{EB6FB661-200B-4B84-BCF8-F5CC23929AA2}" srcOrd="8" destOrd="0" presId="urn:microsoft.com/office/officeart/2005/8/layout/default"/>
    <dgm:cxn modelId="{663E6E5E-2CCC-44C3-A567-56DA8DF8C9CF}" type="presParOf" srcId="{99714542-7827-42BA-9EB5-059B6790DF73}" destId="{11B7D962-68C6-4DC3-94DC-70AEF5136A2B}" srcOrd="9" destOrd="0" presId="urn:microsoft.com/office/officeart/2005/8/layout/default"/>
    <dgm:cxn modelId="{F84A4694-9AAB-4E8A-BF57-EEBD24DCDF4D}" type="presParOf" srcId="{99714542-7827-42BA-9EB5-059B6790DF73}" destId="{85A770E4-6482-49F3-8C8E-4E65FD6C750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66F99ABB-2FBD-431F-86AE-C27778532E6B}">
      <dgm:prSet phldrT="[Text]"/>
      <dgm:spPr/>
      <dgm:t>
        <a:bodyPr/>
        <a:lstStyle/>
        <a:p>
          <a:r>
            <a:rPr lang="en-US" b="1" dirty="0"/>
            <a:t>Hospitals</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Payor</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Systems</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Tx/>
            <a:buNone/>
          </a:pPr>
          <a:r>
            <a:rPr lang="en-US" i="0" dirty="0"/>
            <a:t>“They’re trying to push for you to do other things that cost more money…They push the drugs on us like an experiment.”</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i="0" dirty="0"/>
            <a:t>“I knew my prenatal appointments were going to be all day.” </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i="0" dirty="0"/>
            <a:t>“You are already labeled. You are already treated a certain way.”</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13AFCB1F-DD57-4218-A453-367B442B438D}">
      <dgm:prSet phldrT="[Text]"/>
      <dgm:spPr/>
      <dgm:t>
        <a:bodyPr/>
        <a:lstStyle/>
        <a:p>
          <a:pPr algn="ctr">
            <a:buNone/>
          </a:pPr>
          <a:r>
            <a:rPr lang="en-US" i="0" dirty="0"/>
            <a:t>“Always saw a different doctor that didn’t know me.”</a:t>
          </a:r>
        </a:p>
      </dgm:t>
    </dgm:pt>
    <dgm:pt modelId="{FAACB795-7EBA-4D9A-A412-D59845620DC0}" type="parTrans" cxnId="{1F238A7A-9245-45A0-BFD3-4898FE43EFD9}">
      <dgm:prSet/>
      <dgm:spPr/>
      <dgm:t>
        <a:bodyPr/>
        <a:lstStyle/>
        <a:p>
          <a:endParaRPr lang="en-US"/>
        </a:p>
      </dgm:t>
    </dgm:pt>
    <dgm:pt modelId="{D8E1A000-C9A5-4CFF-BD65-946E1C30AA17}" type="sibTrans" cxnId="{1F238A7A-9245-45A0-BFD3-4898FE43EFD9}">
      <dgm:prSet/>
      <dgm:spPr/>
      <dgm:t>
        <a:bodyPr/>
        <a:lstStyle/>
        <a:p>
          <a:endParaRPr lang="en-US"/>
        </a:p>
      </dgm:t>
    </dgm:pt>
    <dgm:pt modelId="{13BB9B7C-FB4B-4B22-BC80-A4F78164C92A}">
      <dgm:prSet phldrT="[Text]"/>
      <dgm:spPr/>
      <dgm:t>
        <a:bodyPr/>
        <a:lstStyle/>
        <a:p>
          <a:pPr algn="l"/>
          <a:endParaRPr lang="en-US" i="0" dirty="0"/>
        </a:p>
      </dgm:t>
    </dgm:pt>
    <dgm:pt modelId="{DFA9A579-A6CA-422D-ADE3-9C9AD051A55A}" type="parTrans" cxnId="{1CCA4D06-5A6C-4FA6-9CBC-5467EC14E4E9}">
      <dgm:prSet/>
      <dgm:spPr/>
      <dgm:t>
        <a:bodyPr/>
        <a:lstStyle/>
        <a:p>
          <a:endParaRPr lang="en-US"/>
        </a:p>
      </dgm:t>
    </dgm:pt>
    <dgm:pt modelId="{E485C755-112A-4CEA-9F25-A7C35020D943}" type="sibTrans" cxnId="{1CCA4D06-5A6C-4FA6-9CBC-5467EC14E4E9}">
      <dgm:prSet/>
      <dgm:spPr/>
      <dgm:t>
        <a:bodyPr/>
        <a:lstStyle/>
        <a:p>
          <a:endParaRPr lang="en-US"/>
        </a:p>
      </dgm:t>
    </dgm:pt>
    <dgm:pt modelId="{225DC369-026E-41BD-AC21-A24E91DA5B97}">
      <dgm:prSet phldrT="[Text]"/>
      <dgm:spPr/>
      <dgm:t>
        <a:bodyPr/>
        <a:lstStyle/>
        <a:p>
          <a:pPr algn="l"/>
          <a:endParaRPr lang="en-US" i="0" dirty="0"/>
        </a:p>
      </dgm:t>
    </dgm:pt>
    <dgm:pt modelId="{9494376B-3E0B-4E57-A221-F6459091FC9F}" type="parTrans" cxnId="{24551757-43D8-417B-9A78-3A6A4F054950}">
      <dgm:prSet/>
      <dgm:spPr/>
      <dgm:t>
        <a:bodyPr/>
        <a:lstStyle/>
        <a:p>
          <a:endParaRPr lang="en-US"/>
        </a:p>
      </dgm:t>
    </dgm:pt>
    <dgm:pt modelId="{B977C035-7D85-4EA0-96CE-A68F2C98C53A}" type="sibTrans" cxnId="{24551757-43D8-417B-9A78-3A6A4F054950}">
      <dgm:prSet/>
      <dgm:spPr/>
      <dgm:t>
        <a:bodyPr/>
        <a:lstStyle/>
        <a:p>
          <a:endParaRPr lang="en-US"/>
        </a:p>
      </dgm:t>
    </dgm:pt>
    <dgm:pt modelId="{08B78151-DA9C-45F4-A051-7E212F4E3081}">
      <dgm:prSet phldrT="[Text]"/>
      <dgm:spPr/>
      <dgm:t>
        <a:bodyPr/>
        <a:lstStyle/>
        <a:p>
          <a:pPr algn="ctr">
            <a:buNone/>
          </a:pPr>
          <a:endParaRPr lang="en-US" i="0" dirty="0"/>
        </a:p>
      </dgm:t>
    </dgm:pt>
    <dgm:pt modelId="{5177B2D0-0839-48F5-B1A6-3F0FE280A586}" type="parTrans" cxnId="{FEEF5A13-D97E-4CDF-BCB2-E87AE742CC3F}">
      <dgm:prSet/>
      <dgm:spPr/>
      <dgm:t>
        <a:bodyPr/>
        <a:lstStyle/>
        <a:p>
          <a:endParaRPr lang="en-US"/>
        </a:p>
      </dgm:t>
    </dgm:pt>
    <dgm:pt modelId="{7BC59A7B-F36A-406B-B4EE-97B62A11B760}" type="sibTrans" cxnId="{FEEF5A13-D97E-4CDF-BCB2-E87AE742CC3F}">
      <dgm:prSet/>
      <dgm:spPr/>
      <dgm:t>
        <a:bodyPr/>
        <a:lstStyle/>
        <a:p>
          <a:endParaRPr lang="en-US"/>
        </a:p>
      </dgm:t>
    </dgm:pt>
    <dgm:pt modelId="{4CF92022-D95A-4839-B8B0-7C67F4D47402}">
      <dgm:prSet phldrT="[Text]"/>
      <dgm:spPr/>
      <dgm:t>
        <a:bodyPr/>
        <a:lstStyle/>
        <a:p>
          <a:pPr algn="ctr">
            <a:buNone/>
          </a:pPr>
          <a:endParaRPr lang="en-US" i="1" dirty="0"/>
        </a:p>
      </dgm:t>
    </dgm:pt>
    <dgm:pt modelId="{F9E7546F-7800-420E-8EEB-4FEA45081C26}" type="parTrans" cxnId="{D55A48F5-7FD5-4524-B3F9-D7FBB5D3609C}">
      <dgm:prSet/>
      <dgm:spPr/>
      <dgm:t>
        <a:bodyPr/>
        <a:lstStyle/>
        <a:p>
          <a:endParaRPr lang="en-US"/>
        </a:p>
      </dgm:t>
    </dgm:pt>
    <dgm:pt modelId="{74B4644A-8FC0-490A-A184-A59D3506BDDD}" type="sibTrans" cxnId="{D55A48F5-7FD5-4524-B3F9-D7FBB5D3609C}">
      <dgm:prSet/>
      <dgm:spPr/>
      <dgm:t>
        <a:bodyPr/>
        <a:lstStyle/>
        <a:p>
          <a:endParaRPr lang="en-US"/>
        </a:p>
      </dgm:t>
    </dgm:pt>
    <dgm:pt modelId="{1D2CB4F6-C695-49AC-AEDB-CB275E3C5D09}">
      <dgm:prSet phldrT="[Text]"/>
      <dgm:spPr/>
      <dgm:t>
        <a:bodyPr/>
        <a:lstStyle/>
        <a:p>
          <a:pPr algn="ctr">
            <a:buNone/>
          </a:pPr>
          <a:endParaRPr lang="en-US" i="0" dirty="0"/>
        </a:p>
      </dgm:t>
    </dgm:pt>
    <dgm:pt modelId="{B1E9787C-17DF-40BF-AE98-0E8E19512624}" type="parTrans" cxnId="{3593AF41-B64A-4C3E-8B3F-D86B9DD21929}">
      <dgm:prSet/>
      <dgm:spPr/>
      <dgm:t>
        <a:bodyPr/>
        <a:lstStyle/>
        <a:p>
          <a:endParaRPr lang="en-US"/>
        </a:p>
      </dgm:t>
    </dgm:pt>
    <dgm:pt modelId="{7BA8F8CC-0CF9-4048-B477-9FFF6D7C9EA8}" type="sibTrans" cxnId="{3593AF41-B64A-4C3E-8B3F-D86B9DD21929}">
      <dgm:prSet/>
      <dgm:spPr/>
      <dgm:t>
        <a:bodyPr/>
        <a:lstStyle/>
        <a:p>
          <a:endParaRPr lang="en-US"/>
        </a:p>
      </dgm:t>
    </dgm:pt>
    <dgm:pt modelId="{712D2742-08AD-4FAC-984C-79D27EA024C7}">
      <dgm:prSet phldrT="[Text]"/>
      <dgm:spPr/>
      <dgm:t>
        <a:bodyPr/>
        <a:lstStyle/>
        <a:p>
          <a:pPr algn="ctr">
            <a:buFontTx/>
            <a:buNone/>
          </a:pPr>
          <a:endParaRPr lang="en-US" i="0" dirty="0"/>
        </a:p>
      </dgm:t>
    </dgm:pt>
    <dgm:pt modelId="{70E54FE5-7FB8-42F5-B7EC-F1E91AD4017B}" type="parTrans" cxnId="{BF46036F-0C5B-4260-8E3A-402CFD422C7B}">
      <dgm:prSet/>
      <dgm:spPr/>
      <dgm:t>
        <a:bodyPr/>
        <a:lstStyle/>
        <a:p>
          <a:endParaRPr lang="en-US"/>
        </a:p>
      </dgm:t>
    </dgm:pt>
    <dgm:pt modelId="{7F152F14-D62B-49A4-BF10-D349E558648B}" type="sibTrans" cxnId="{BF46036F-0C5B-4260-8E3A-402CFD422C7B}">
      <dgm:prSet/>
      <dgm:spPr/>
      <dgm:t>
        <a:bodyPr/>
        <a:lstStyle/>
        <a:p>
          <a:endParaRPr lang="en-US"/>
        </a:p>
      </dgm:t>
    </dgm:pt>
    <dgm:pt modelId="{A69392D0-DFAC-4560-9F00-48B39F75CD51}">
      <dgm:prSet phldrT="[Text]"/>
      <dgm:spPr/>
      <dgm:t>
        <a:bodyPr/>
        <a:lstStyle/>
        <a:p>
          <a:pPr algn="ctr">
            <a:buNone/>
          </a:pPr>
          <a:r>
            <a:rPr lang="en-US" i="0" strike="noStrike" baseline="0" dirty="0"/>
            <a:t>“Hospitals look at good insurance that makes them happy… they should think of us all as the same.”</a:t>
          </a:r>
        </a:p>
      </dgm:t>
    </dgm:pt>
    <dgm:pt modelId="{68E6FEF4-45D2-461D-B4A9-953DCE5DE29B}" type="sibTrans" cxnId="{5B6338F2-6C99-4BAE-896F-55F4499C6B72}">
      <dgm:prSet/>
      <dgm:spPr/>
      <dgm:t>
        <a:bodyPr/>
        <a:lstStyle/>
        <a:p>
          <a:endParaRPr lang="en-US"/>
        </a:p>
      </dgm:t>
    </dgm:pt>
    <dgm:pt modelId="{9AAFBC80-83E1-4272-923A-D5A52D591D72}" type="parTrans" cxnId="{5B6338F2-6C99-4BAE-896F-55F4499C6B72}">
      <dgm:prSet/>
      <dgm:spPr/>
      <dgm:t>
        <a:bodyPr/>
        <a:lstStyle/>
        <a:p>
          <a:endParaRPr lang="en-US"/>
        </a:p>
      </dgm:t>
    </dgm:pt>
    <dgm:pt modelId="{3771AC39-C614-4BBF-B535-CEFCB2EF08D2}">
      <dgm:prSet phldrT="[Text]"/>
      <dgm:spPr/>
      <dgm:t>
        <a:bodyPr/>
        <a:lstStyle/>
        <a:p>
          <a:pPr algn="l"/>
          <a:endParaRPr lang="en-US" i="0" dirty="0"/>
        </a:p>
      </dgm:t>
    </dgm:pt>
    <dgm:pt modelId="{ADCB864F-A103-4BF0-84EF-70CFBA311393}" type="parTrans" cxnId="{4A2C2294-0C89-4FF3-AE1B-BC4B58FC5345}">
      <dgm:prSet/>
      <dgm:spPr/>
      <dgm:t>
        <a:bodyPr/>
        <a:lstStyle/>
        <a:p>
          <a:endParaRPr lang="en-US"/>
        </a:p>
      </dgm:t>
    </dgm:pt>
    <dgm:pt modelId="{219E6922-E5A4-40EF-93FC-92D13E67DA13}" type="sibTrans" cxnId="{4A2C2294-0C89-4FF3-AE1B-BC4B58FC5345}">
      <dgm:prSet/>
      <dgm:spPr/>
      <dgm:t>
        <a:bodyPr/>
        <a:lstStyle/>
        <a:p>
          <a:endParaRPr lang="en-US"/>
        </a:p>
      </dgm:t>
    </dgm:pt>
    <dgm:pt modelId="{4925DBBF-35CB-42AC-852A-7EF76BB565AA}">
      <dgm:prSet phldrT="[Text]"/>
      <dgm:spPr/>
      <dgm:t>
        <a:bodyPr/>
        <a:lstStyle/>
        <a:p>
          <a:pPr algn="ctr">
            <a:buFontTx/>
            <a:buNone/>
          </a:pPr>
          <a:r>
            <a:rPr lang="en-US" i="0" dirty="0"/>
            <a:t>“I switched health plans to go to a better hospital, not ‘the bad one.’”</a:t>
          </a:r>
        </a:p>
      </dgm:t>
    </dgm:pt>
    <dgm:pt modelId="{CA5E8EDA-6D27-49D6-B221-53C2C852E6FE}" type="parTrans" cxnId="{060162EB-7679-4ED9-8DB4-505C6057F093}">
      <dgm:prSet/>
      <dgm:spPr/>
      <dgm:t>
        <a:bodyPr/>
        <a:lstStyle/>
        <a:p>
          <a:endParaRPr lang="en-US"/>
        </a:p>
      </dgm:t>
    </dgm:pt>
    <dgm:pt modelId="{046CB895-1EDD-4964-8211-1AC0B56CBC97}" type="sibTrans" cxnId="{060162EB-7679-4ED9-8DB4-505C6057F093}">
      <dgm:prSet/>
      <dgm:spPr/>
      <dgm:t>
        <a:bodyPr/>
        <a:lstStyle/>
        <a:p>
          <a:endParaRPr lang="en-US"/>
        </a:p>
      </dgm:t>
    </dgm:pt>
    <dgm:pt modelId="{1DBFB731-A1CB-4DE3-88AF-4B6E51C5E2AA}">
      <dgm:prSet phldrT="[Text]"/>
      <dgm:spPr/>
      <dgm:t>
        <a:bodyPr/>
        <a:lstStyle/>
        <a:p>
          <a:pPr algn="ctr">
            <a:buFontTx/>
            <a:buNone/>
          </a:pPr>
          <a:endParaRPr lang="en-US" i="0" dirty="0"/>
        </a:p>
      </dgm:t>
    </dgm:pt>
    <dgm:pt modelId="{F3717A88-3CDD-4311-94BD-CDF6A68FEAB0}" type="parTrans" cxnId="{A4033577-1017-464A-A781-F25D658290F7}">
      <dgm:prSet/>
      <dgm:spPr/>
      <dgm:t>
        <a:bodyPr/>
        <a:lstStyle/>
        <a:p>
          <a:endParaRPr lang="en-US"/>
        </a:p>
      </dgm:t>
    </dgm:pt>
    <dgm:pt modelId="{B4F5856F-BCA8-4838-A19C-19B9A116C849}" type="sibTrans" cxnId="{A4033577-1017-464A-A781-F25D658290F7}">
      <dgm:prSet/>
      <dgm:spPr/>
      <dgm:t>
        <a:bodyPr/>
        <a:lstStyle/>
        <a:p>
          <a:endParaRPr lang="en-US"/>
        </a:p>
      </dgm:t>
    </dgm:pt>
    <dgm:pt modelId="{674C1E00-DC04-4689-8A64-8DF289032008}">
      <dgm:prSet phldrT="[Text]"/>
      <dgm:spPr/>
      <dgm:t>
        <a:bodyPr/>
        <a:lstStyle/>
        <a:p>
          <a:pPr algn="ctr">
            <a:buFontTx/>
            <a:buNone/>
          </a:pPr>
          <a:endParaRPr lang="en-US" i="0" dirty="0"/>
        </a:p>
      </dgm:t>
    </dgm:pt>
    <dgm:pt modelId="{B670E56B-04E0-4B0C-8030-117E26B1DEA8}" type="parTrans" cxnId="{CA7FE7E5-BBD3-4FE2-A0BD-B804E73C7D45}">
      <dgm:prSet/>
      <dgm:spPr/>
      <dgm:t>
        <a:bodyPr/>
        <a:lstStyle/>
        <a:p>
          <a:endParaRPr lang="en-US"/>
        </a:p>
      </dgm:t>
    </dgm:pt>
    <dgm:pt modelId="{FE6A1607-54CA-40A2-9AF5-447EDCD1FE53}" type="sibTrans" cxnId="{CA7FE7E5-BBD3-4FE2-A0BD-B804E73C7D45}">
      <dgm:prSet/>
      <dgm:spPr/>
      <dgm:t>
        <a:bodyPr/>
        <a:lstStyle/>
        <a:p>
          <a:endParaRPr lang="en-US"/>
        </a:p>
      </dgm:t>
    </dgm:pt>
    <dgm:pt modelId="{52FEB6AF-06E6-4F81-A5F5-FE0B327F20E0}">
      <dgm:prSet phldrT="[Text]"/>
      <dgm:spPr/>
      <dgm:t>
        <a:bodyPr/>
        <a:lstStyle/>
        <a:p>
          <a:pPr algn="ctr">
            <a:buNone/>
          </a:pPr>
          <a:endParaRPr lang="en-US" i="0" dirty="0"/>
        </a:p>
      </dgm:t>
    </dgm:pt>
    <dgm:pt modelId="{BD126AFE-7527-407E-8692-8371AB2714FD}" type="parTrans" cxnId="{A67D22F9-6CF3-49BB-B538-FA3C593EB3D2}">
      <dgm:prSet/>
      <dgm:spPr/>
      <dgm:t>
        <a:bodyPr/>
        <a:lstStyle/>
        <a:p>
          <a:endParaRPr lang="en-US"/>
        </a:p>
      </dgm:t>
    </dgm:pt>
    <dgm:pt modelId="{28EA832D-9725-4874-9E2B-79BD6202A506}" type="sibTrans" cxnId="{A67D22F9-6CF3-49BB-B538-FA3C593EB3D2}">
      <dgm:prSet/>
      <dgm:spPr/>
      <dgm:t>
        <a:bodyPr/>
        <a:lstStyle/>
        <a:p>
          <a:endParaRPr lang="en-US"/>
        </a:p>
      </dgm:t>
    </dgm:pt>
    <dgm:pt modelId="{E5EC6E13-3DE4-4828-95DB-DE11AD91DC69}">
      <dgm:prSet phldrT="[Text]"/>
      <dgm:spPr/>
      <dgm:t>
        <a:bodyPr/>
        <a:lstStyle/>
        <a:p>
          <a:pPr algn="l"/>
          <a:endParaRPr lang="en-US" i="0" dirty="0"/>
        </a:p>
      </dgm:t>
    </dgm:pt>
    <dgm:pt modelId="{840EDA23-544F-403A-84A5-395803BBC486}" type="parTrans" cxnId="{9AD38C04-4205-42BE-81E4-B42347297A36}">
      <dgm:prSet/>
      <dgm:spPr/>
      <dgm:t>
        <a:bodyPr/>
        <a:lstStyle/>
        <a:p>
          <a:endParaRPr lang="en-US"/>
        </a:p>
      </dgm:t>
    </dgm:pt>
    <dgm:pt modelId="{642BE109-E343-4C26-BE64-BC637C6B5893}" type="sibTrans" cxnId="{9AD38C04-4205-42BE-81E4-B42347297A36}">
      <dgm:prSet/>
      <dgm:spPr/>
      <dgm:t>
        <a:bodyPr/>
        <a:lstStyle/>
        <a:p>
          <a:endParaRPr lang="en-US"/>
        </a:p>
      </dgm:t>
    </dgm:pt>
    <dgm:pt modelId="{E373BF53-996C-4EA5-B86E-DC5373716EAF}">
      <dgm:prSet phldrT="[Text]"/>
      <dgm:spPr/>
      <dgm:t>
        <a:bodyPr/>
        <a:lstStyle/>
        <a:p>
          <a:pPr algn="ctr">
            <a:buNone/>
          </a:pPr>
          <a:endParaRPr lang="en-US" i="0" dirty="0"/>
        </a:p>
      </dgm:t>
    </dgm:pt>
    <dgm:pt modelId="{DACC5D37-8C19-499F-94E3-F09C3825BD0A}" type="parTrans" cxnId="{770A5917-2C83-4474-932A-C1A5BE638DD6}">
      <dgm:prSet/>
      <dgm:spPr/>
      <dgm:t>
        <a:bodyPr/>
        <a:lstStyle/>
        <a:p>
          <a:endParaRPr lang="en-US"/>
        </a:p>
      </dgm:t>
    </dgm:pt>
    <dgm:pt modelId="{B4733131-879E-418E-9EB0-697C0564B957}" type="sibTrans" cxnId="{770A5917-2C83-4474-932A-C1A5BE638DD6}">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263F0303-93CC-4839-9F70-162F28166087}" type="presOf" srcId="{4925DBBF-35CB-42AC-852A-7EF76BB565AA}" destId="{10D574E7-97A8-4F8D-BFFC-63E4F499E3D1}" srcOrd="0" destOrd="3" presId="urn:microsoft.com/office/officeart/2005/8/layout/hList1"/>
    <dgm:cxn modelId="{9AD38C04-4205-42BE-81E4-B42347297A36}" srcId="{651FF481-BD20-49CC-8702-47B7A7A99299}" destId="{E5EC6E13-3DE4-4828-95DB-DE11AD91DC69}" srcOrd="2" destOrd="0" parTransId="{840EDA23-544F-403A-84A5-395803BBC486}" sibTransId="{642BE109-E343-4C26-BE64-BC637C6B5893}"/>
    <dgm:cxn modelId="{09D29B05-1844-45BE-A923-0C589B1ADC05}" srcId="{5E4DCA6F-D743-4AD9-8AAF-19572162E97A}" destId="{D01EEB74-065C-4445-9861-A72A3178C755}" srcOrd="1" destOrd="0" parTransId="{173F2FFE-C2EE-46D2-9D2E-8AD82A967F83}" sibTransId="{DE577167-F6CA-4875-8226-8B051181846B}"/>
    <dgm:cxn modelId="{1CCA4D06-5A6C-4FA6-9CBC-5467EC14E4E9}" srcId="{651FF481-BD20-49CC-8702-47B7A7A99299}" destId="{13BB9B7C-FB4B-4B22-BC80-A4F78164C92A}" srcOrd="4" destOrd="0" parTransId="{DFA9A579-A6CA-422D-ADE3-9C9AD051A55A}" sibTransId="{E485C755-112A-4CEA-9F25-A7C35020D943}"/>
    <dgm:cxn modelId="{7FEE1D07-32CE-47A4-9CEB-53BC2C2EDE50}" srcId="{5E4DCA6F-D743-4AD9-8AAF-19572162E97A}" destId="{651FF481-BD20-49CC-8702-47B7A7A99299}" srcOrd="2" destOrd="0" parTransId="{F161CDA9-B3E6-4297-9565-F470F18F1A01}" sibTransId="{9EA6C112-8477-4283-B9F4-72D736A09E8D}"/>
    <dgm:cxn modelId="{9D4EF30E-0EC8-4441-BBA3-50622355CCE3}" type="presOf" srcId="{FA002A3F-4875-4F5F-ADA6-73C4A0B44770}" destId="{67078811-8168-4096-A49E-07702C3D8F94}" srcOrd="0" destOrd="0" presId="urn:microsoft.com/office/officeart/2005/8/layout/hList1"/>
    <dgm:cxn modelId="{B299EE11-6A83-46E1-A9A1-213D0A72F269}" type="presOf" srcId="{3771AC39-C614-4BBF-B535-CEFCB2EF08D2}" destId="{3F1C4DDD-D0B8-4461-BBE5-015C5E9B98C5}" srcOrd="0" destOrd="3" presId="urn:microsoft.com/office/officeart/2005/8/layout/hList1"/>
    <dgm:cxn modelId="{FEEF5A13-D97E-4CDF-BCB2-E87AE742CC3F}" srcId="{D01EEB74-065C-4445-9861-A72A3178C755}" destId="{08B78151-DA9C-45F4-A051-7E212F4E3081}" srcOrd="1" destOrd="0" parTransId="{5177B2D0-0839-48F5-B1A6-3F0FE280A586}" sibTransId="{7BC59A7B-F36A-406B-B4EE-97B62A11B760}"/>
    <dgm:cxn modelId="{770A5917-2C83-4474-932A-C1A5BE638DD6}" srcId="{D01EEB74-065C-4445-9861-A72A3178C755}" destId="{E373BF53-996C-4EA5-B86E-DC5373716EAF}" srcOrd="2" destOrd="0" parTransId="{DACC5D37-8C19-499F-94E3-F09C3825BD0A}" sibTransId="{B4733131-879E-418E-9EB0-697C0564B957}"/>
    <dgm:cxn modelId="{A25E8A1F-DB38-4F4C-BBC9-D453C748A60B}" type="presOf" srcId="{4CF92022-D95A-4839-B8B0-7C67F4D47402}" destId="{67078811-8168-4096-A49E-07702C3D8F94}" srcOrd="0" destOrd="6" presId="urn:microsoft.com/office/officeart/2005/8/layout/hList1"/>
    <dgm:cxn modelId="{3F3B2020-E887-47AE-A33F-4E2A5C271637}" type="presOf" srcId="{52FEB6AF-06E6-4F81-A5F5-FE0B327F20E0}" destId="{67078811-8168-4096-A49E-07702C3D8F94}" srcOrd="0" destOrd="3" presId="urn:microsoft.com/office/officeart/2005/8/layout/hList1"/>
    <dgm:cxn modelId="{671FFD27-40E0-48AE-AB8D-C90C06776E50}" type="presOf" srcId="{1DBFB731-A1CB-4DE3-88AF-4B6E51C5E2AA}" destId="{10D574E7-97A8-4F8D-BFFC-63E4F499E3D1}" srcOrd="0" destOrd="2" presId="urn:microsoft.com/office/officeart/2005/8/layout/hList1"/>
    <dgm:cxn modelId="{1B6B1B30-08BA-40D0-9EB4-9B1819CC6113}" srcId="{651FF481-BD20-49CC-8702-47B7A7A99299}" destId="{F4EB12B9-95AD-4BE5-ACC2-D4B513773A06}" srcOrd="0" destOrd="0" parTransId="{1F4571E8-5606-408F-85F3-A3FA1669648B}" sibTransId="{C0E58D0C-B7BA-4D66-A4FD-FAA9DF14897F}"/>
    <dgm:cxn modelId="{E6FACB39-10C2-49D2-9644-B476CB114071}" srcId="{66F99ABB-2FBD-431F-86AE-C27778532E6B}" destId="{6D13C34B-B02C-47FB-AF89-08C3668A630C}" srcOrd="0" destOrd="0" parTransId="{E2ACB97D-AAC6-4C1A-85C6-591E5B19946D}" sibTransId="{64527A8A-2318-4A88-9084-6839D45D2EA6}"/>
    <dgm:cxn modelId="{E3294E3E-B11D-481D-8C11-AE949906EA66}" srcId="{D01EEB74-065C-4445-9861-A72A3178C755}" destId="{FA002A3F-4875-4F5F-ADA6-73C4A0B44770}" srcOrd="0" destOrd="0" parTransId="{B0525076-54A5-46BD-8A7F-4FAA9334C127}" sibTransId="{4FA01CFD-A031-49DF-AFA3-959CF596EE0B}"/>
    <dgm:cxn modelId="{3593AF41-B64A-4C3E-8B3F-D86B9DD21929}" srcId="{D01EEB74-065C-4445-9861-A72A3178C755}" destId="{1D2CB4F6-C695-49AC-AEDB-CB275E3C5D09}" srcOrd="4" destOrd="0" parTransId="{B1E9787C-17DF-40BF-AE98-0E8E19512624}" sibTransId="{7BA8F8CC-0CF9-4048-B477-9FFF6D7C9EA8}"/>
    <dgm:cxn modelId="{D0D68942-1368-495A-80F2-4690D81B0BE2}" type="presOf" srcId="{1D2CB4F6-C695-49AC-AEDB-CB275E3C5D09}" destId="{67078811-8168-4096-A49E-07702C3D8F94}" srcOrd="0" destOrd="4" presId="urn:microsoft.com/office/officeart/2005/8/layout/hList1"/>
    <dgm:cxn modelId="{2BFB9D63-BE5D-43B7-9ABC-6C0E05DC56FD}" type="presOf" srcId="{225DC369-026E-41BD-AC21-A24E91DA5B97}" destId="{3F1C4DDD-D0B8-4461-BBE5-015C5E9B98C5}" srcOrd="0" destOrd="1" presId="urn:microsoft.com/office/officeart/2005/8/layout/hList1"/>
    <dgm:cxn modelId="{D3A9E546-8C87-4A19-A568-2D5D80C2FF34}" type="presOf" srcId="{13AFCB1F-DD57-4218-A453-367B442B438D}" destId="{3F1C4DDD-D0B8-4461-BBE5-015C5E9B98C5}" srcOrd="0" destOrd="5" presId="urn:microsoft.com/office/officeart/2005/8/layout/hList1"/>
    <dgm:cxn modelId="{DD501F6C-E233-4682-9388-52F996C09322}" type="presOf" srcId="{E5EC6E13-3DE4-4828-95DB-DE11AD91DC69}" destId="{3F1C4DDD-D0B8-4461-BBE5-015C5E9B98C5}" srcOrd="0" destOrd="2" presId="urn:microsoft.com/office/officeart/2005/8/layout/hList1"/>
    <dgm:cxn modelId="{E5C9566C-FF71-4494-A682-1C4F9FA7B941}" type="presOf" srcId="{6D13C34B-B02C-47FB-AF89-08C3668A630C}" destId="{10D574E7-97A8-4F8D-BFFC-63E4F499E3D1}" srcOrd="0" destOrd="0" presId="urn:microsoft.com/office/officeart/2005/8/layout/hList1"/>
    <dgm:cxn modelId="{BF46036F-0C5B-4260-8E3A-402CFD422C7B}" srcId="{66F99ABB-2FBD-431F-86AE-C27778532E6B}" destId="{712D2742-08AD-4FAC-984C-79D27EA024C7}" srcOrd="4" destOrd="0" parTransId="{70E54FE5-7FB8-42F5-B7EC-F1E91AD4017B}" sibTransId="{7F152F14-D62B-49A4-BF10-D349E558648B}"/>
    <dgm:cxn modelId="{D9586D4F-358C-40C2-9A07-FB640FD2D816}" type="presOf" srcId="{F4EB12B9-95AD-4BE5-ACC2-D4B513773A06}" destId="{3F1C4DDD-D0B8-4461-BBE5-015C5E9B98C5}" srcOrd="0" destOrd="0" presId="urn:microsoft.com/office/officeart/2005/8/layout/hList1"/>
    <dgm:cxn modelId="{2944E353-DBA3-4EEB-A9E1-CC679BDBBB50}" type="presOf" srcId="{712D2742-08AD-4FAC-984C-79D27EA024C7}" destId="{10D574E7-97A8-4F8D-BFFC-63E4F499E3D1}" srcOrd="0" destOrd="4" presId="urn:microsoft.com/office/officeart/2005/8/layout/hList1"/>
    <dgm:cxn modelId="{24551757-43D8-417B-9A78-3A6A4F054950}" srcId="{651FF481-BD20-49CC-8702-47B7A7A99299}" destId="{225DC369-026E-41BD-AC21-A24E91DA5B97}" srcOrd="1" destOrd="0" parTransId="{9494376B-3E0B-4E57-A221-F6459091FC9F}" sibTransId="{B977C035-7D85-4EA0-96CE-A68F2C98C53A}"/>
    <dgm:cxn modelId="{A4033577-1017-464A-A781-F25D658290F7}" srcId="{66F99ABB-2FBD-431F-86AE-C27778532E6B}" destId="{1DBFB731-A1CB-4DE3-88AF-4B6E51C5E2AA}" srcOrd="2" destOrd="0" parTransId="{F3717A88-3CDD-4311-94BD-CDF6A68FEAB0}" sibTransId="{B4F5856F-BCA8-4838-A19C-19B9A116C849}"/>
    <dgm:cxn modelId="{1F238A7A-9245-45A0-BFD3-4898FE43EFD9}" srcId="{651FF481-BD20-49CC-8702-47B7A7A99299}" destId="{13AFCB1F-DD57-4218-A453-367B442B438D}" srcOrd="5" destOrd="0" parTransId="{FAACB795-7EBA-4D9A-A412-D59845620DC0}" sibTransId="{D8E1A000-C9A5-4CFF-BD65-946E1C30AA17}"/>
    <dgm:cxn modelId="{AF2A7180-1E79-4F29-AEB7-D520C5419765}" srcId="{5E4DCA6F-D743-4AD9-8AAF-19572162E97A}" destId="{66F99ABB-2FBD-431F-86AE-C27778532E6B}" srcOrd="0" destOrd="0" parTransId="{E28EF781-39A1-43ED-B495-2412ECAF4BA7}" sibTransId="{69B6D8D9-098B-41A9-B2DC-CBB3B44007B2}"/>
    <dgm:cxn modelId="{D57ABB84-CE84-4C1A-BE08-30100A3FE06F}" type="presOf" srcId="{08B78151-DA9C-45F4-A051-7E212F4E3081}" destId="{67078811-8168-4096-A49E-07702C3D8F94}" srcOrd="0" destOrd="1" presId="urn:microsoft.com/office/officeart/2005/8/layout/hList1"/>
    <dgm:cxn modelId="{5042D285-089F-425A-9816-F303364317A0}" type="presOf" srcId="{674C1E00-DC04-4689-8A64-8DF289032008}" destId="{10D574E7-97A8-4F8D-BFFC-63E4F499E3D1}" srcOrd="0" destOrd="1" presId="urn:microsoft.com/office/officeart/2005/8/layout/hList1"/>
    <dgm:cxn modelId="{31E7D686-4B9F-4EAA-B5A8-D5F381E897FF}" type="presOf" srcId="{5E4DCA6F-D743-4AD9-8AAF-19572162E97A}" destId="{06FAC85B-38B4-4CF2-B62C-369BDA1B6CF1}" srcOrd="0" destOrd="0" presId="urn:microsoft.com/office/officeart/2005/8/layout/hList1"/>
    <dgm:cxn modelId="{C4BF128B-225E-4988-8E3E-8B988464C2C1}" type="presOf" srcId="{13BB9B7C-FB4B-4B22-BC80-A4F78164C92A}" destId="{3F1C4DDD-D0B8-4461-BBE5-015C5E9B98C5}" srcOrd="0" destOrd="4" presId="urn:microsoft.com/office/officeart/2005/8/layout/hList1"/>
    <dgm:cxn modelId="{4A2C2294-0C89-4FF3-AE1B-BC4B58FC5345}" srcId="{651FF481-BD20-49CC-8702-47B7A7A99299}" destId="{3771AC39-C614-4BBF-B535-CEFCB2EF08D2}" srcOrd="3" destOrd="0" parTransId="{ADCB864F-A103-4BF0-84EF-70CFBA311393}" sibTransId="{219E6922-E5A4-40EF-93FC-92D13E67DA13}"/>
    <dgm:cxn modelId="{2A0B069C-E2C2-4DA8-9A3B-E987ECA67774}" type="presOf" srcId="{66F99ABB-2FBD-431F-86AE-C27778532E6B}" destId="{F277F1B6-D375-4880-AA5E-0BC32E6D5A32}" srcOrd="0" destOrd="0" presId="urn:microsoft.com/office/officeart/2005/8/layout/hList1"/>
    <dgm:cxn modelId="{7A44C6A2-FCA4-486F-AD29-87828C321F18}" type="presOf" srcId="{651FF481-BD20-49CC-8702-47B7A7A99299}" destId="{3DF2C71D-6B07-48AC-9868-3500A8B135B5}" srcOrd="0" destOrd="0" presId="urn:microsoft.com/office/officeart/2005/8/layout/hList1"/>
    <dgm:cxn modelId="{6E6470B5-E126-4219-906B-8B38E44A24F2}" type="presOf" srcId="{E373BF53-996C-4EA5-B86E-DC5373716EAF}" destId="{67078811-8168-4096-A49E-07702C3D8F94}" srcOrd="0" destOrd="2" presId="urn:microsoft.com/office/officeart/2005/8/layout/hList1"/>
    <dgm:cxn modelId="{5C880BCE-C5C4-4580-9919-44A5216FA9E2}" type="presOf" srcId="{D01EEB74-065C-4445-9861-A72A3178C755}" destId="{6FD54723-32F7-4A69-A3B9-8D2E88F5EB27}" srcOrd="0" destOrd="0" presId="urn:microsoft.com/office/officeart/2005/8/layout/hList1"/>
    <dgm:cxn modelId="{E17BC4D3-04DB-416A-97DD-44944A859F7F}" type="presOf" srcId="{A69392D0-DFAC-4560-9F00-48B39F75CD51}" destId="{67078811-8168-4096-A49E-07702C3D8F94}" srcOrd="0" destOrd="5" presId="urn:microsoft.com/office/officeart/2005/8/layout/hList1"/>
    <dgm:cxn modelId="{CA7FE7E5-BBD3-4FE2-A0BD-B804E73C7D45}" srcId="{66F99ABB-2FBD-431F-86AE-C27778532E6B}" destId="{674C1E00-DC04-4689-8A64-8DF289032008}" srcOrd="1" destOrd="0" parTransId="{B670E56B-04E0-4B0C-8030-117E26B1DEA8}" sibTransId="{FE6A1607-54CA-40A2-9AF5-447EDCD1FE53}"/>
    <dgm:cxn modelId="{060162EB-7679-4ED9-8DB4-505C6057F093}" srcId="{66F99ABB-2FBD-431F-86AE-C27778532E6B}" destId="{4925DBBF-35CB-42AC-852A-7EF76BB565AA}" srcOrd="3" destOrd="0" parTransId="{CA5E8EDA-6D27-49D6-B221-53C2C852E6FE}" sibTransId="{046CB895-1EDD-4964-8211-1AC0B56CBC97}"/>
    <dgm:cxn modelId="{5B6338F2-6C99-4BAE-896F-55F4499C6B72}" srcId="{D01EEB74-065C-4445-9861-A72A3178C755}" destId="{A69392D0-DFAC-4560-9F00-48B39F75CD51}" srcOrd="5" destOrd="0" parTransId="{9AAFBC80-83E1-4272-923A-D5A52D591D72}" sibTransId="{68E6FEF4-45D2-461D-B4A9-953DCE5DE29B}"/>
    <dgm:cxn modelId="{D55A48F5-7FD5-4524-B3F9-D7FBB5D3609C}" srcId="{D01EEB74-065C-4445-9861-A72A3178C755}" destId="{4CF92022-D95A-4839-B8B0-7C67F4D47402}" srcOrd="6" destOrd="0" parTransId="{F9E7546F-7800-420E-8EEB-4FEA45081C26}" sibTransId="{74B4644A-8FC0-490A-A184-A59D3506BDDD}"/>
    <dgm:cxn modelId="{A67D22F9-6CF3-49BB-B538-FA3C593EB3D2}" srcId="{D01EEB74-065C-4445-9861-A72A3178C755}" destId="{52FEB6AF-06E6-4F81-A5F5-FE0B327F20E0}" srcOrd="3" destOrd="0" parTransId="{BD126AFE-7527-407E-8692-8371AB2714FD}" sibTransId="{28EA832D-9725-4874-9E2B-79BD6202A506}"/>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2_2" csCatId="accent2" phldr="1"/>
      <dgm:spPr/>
      <dgm:t>
        <a:bodyPr/>
        <a:lstStyle/>
        <a:p>
          <a:endParaRPr lang="en-US"/>
        </a:p>
      </dgm:t>
    </dgm:pt>
    <dgm:pt modelId="{66F99ABB-2FBD-431F-86AE-C27778532E6B}">
      <dgm:prSet phldrT="[Text]"/>
      <dgm:spPr/>
      <dgm:t>
        <a:bodyPr/>
        <a:lstStyle/>
        <a:p>
          <a:r>
            <a:rPr lang="en-US" b="1" dirty="0"/>
            <a:t>Communication</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Judgement</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Time</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 typeface="Arial" panose="020B0604020202020204" pitchFamily="34" charset="0"/>
            <a:buNone/>
          </a:pPr>
          <a:r>
            <a:rPr lang="en-US" i="0" dirty="0"/>
            <a:t>“Nobody would answer you.”</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i="0" dirty="0"/>
            <a:t>“You never really see your doctors.”</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i="0" dirty="0"/>
            <a:t>“Individually we all have our own stories… not all pregnancies are unplanned or don’t have a father around.” </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79C25496-8420-4432-AD80-3DABF5979731}">
      <dgm:prSet phldrT="[Text]"/>
      <dgm:spPr/>
      <dgm:t>
        <a:bodyPr/>
        <a:lstStyle/>
        <a:p>
          <a:pPr algn="ctr">
            <a:buFont typeface="Arial" panose="020B0604020202020204" pitchFamily="34" charset="0"/>
            <a:buNone/>
          </a:pPr>
          <a:r>
            <a:rPr lang="en-US" i="0" dirty="0"/>
            <a:t>“I was never told why I was high risk.”</a:t>
          </a:r>
        </a:p>
      </dgm:t>
    </dgm:pt>
    <dgm:pt modelId="{E2E062C1-2352-4125-BE8F-2126BDB10AF2}" type="parTrans" cxnId="{93FB369E-52D2-45ED-89DE-12B70C15F562}">
      <dgm:prSet/>
      <dgm:spPr/>
      <dgm:t>
        <a:bodyPr/>
        <a:lstStyle/>
        <a:p>
          <a:endParaRPr lang="en-US"/>
        </a:p>
      </dgm:t>
    </dgm:pt>
    <dgm:pt modelId="{C761706C-008C-4F7B-8535-BE85A1334EB0}" type="sibTrans" cxnId="{93FB369E-52D2-45ED-89DE-12B70C15F562}">
      <dgm:prSet/>
      <dgm:spPr/>
      <dgm:t>
        <a:bodyPr/>
        <a:lstStyle/>
        <a:p>
          <a:endParaRPr lang="en-US"/>
        </a:p>
      </dgm:t>
    </dgm:pt>
    <dgm:pt modelId="{09B93ECD-0C7E-481E-AEBD-13AA0775D784}">
      <dgm:prSet phldrT="[Text]"/>
      <dgm:spPr/>
      <dgm:t>
        <a:bodyPr/>
        <a:lstStyle/>
        <a:p>
          <a:pPr algn="ctr">
            <a:buFont typeface="Arial" panose="020B0604020202020204" pitchFamily="34" charset="0"/>
            <a:buNone/>
          </a:pPr>
          <a:endParaRPr lang="en-US" i="0" dirty="0"/>
        </a:p>
      </dgm:t>
    </dgm:pt>
    <dgm:pt modelId="{652A0A93-EBD3-483F-830C-D3D030ACBDAF}" type="parTrans" cxnId="{D5FB8C46-A927-4D4D-834A-1D0B4CDA5EF2}">
      <dgm:prSet/>
      <dgm:spPr/>
      <dgm:t>
        <a:bodyPr/>
        <a:lstStyle/>
        <a:p>
          <a:endParaRPr lang="en-US"/>
        </a:p>
      </dgm:t>
    </dgm:pt>
    <dgm:pt modelId="{DEE0C53B-8533-4253-A21A-F3BD82174305}" type="sibTrans" cxnId="{D5FB8C46-A927-4D4D-834A-1D0B4CDA5EF2}">
      <dgm:prSet/>
      <dgm:spPr/>
      <dgm:t>
        <a:bodyPr/>
        <a:lstStyle/>
        <a:p>
          <a:endParaRPr lang="en-US"/>
        </a:p>
      </dgm:t>
    </dgm:pt>
    <dgm:pt modelId="{A1529AC3-E6BF-449F-BE4B-4570AE5D558E}">
      <dgm:prSet phldrT="[Text]"/>
      <dgm:spPr/>
      <dgm:t>
        <a:bodyPr/>
        <a:lstStyle/>
        <a:p>
          <a:pPr algn="ctr">
            <a:buFont typeface="Arial" panose="020B0604020202020204" pitchFamily="34" charset="0"/>
            <a:buNone/>
          </a:pPr>
          <a:r>
            <a:rPr lang="en-US" i="0" dirty="0"/>
            <a:t>“I have yet to hear why</a:t>
          </a:r>
        </a:p>
      </dgm:t>
    </dgm:pt>
    <dgm:pt modelId="{9E84F6D4-9365-4980-8719-684C93740C18}" type="parTrans" cxnId="{2F6FD8C2-7411-4D4B-9404-97F6D87636AC}">
      <dgm:prSet/>
      <dgm:spPr/>
      <dgm:t>
        <a:bodyPr/>
        <a:lstStyle/>
        <a:p>
          <a:endParaRPr lang="en-US"/>
        </a:p>
      </dgm:t>
    </dgm:pt>
    <dgm:pt modelId="{87EA0EE7-819B-4700-AD6A-6ECBE544DD17}" type="sibTrans" cxnId="{2F6FD8C2-7411-4D4B-9404-97F6D87636AC}">
      <dgm:prSet/>
      <dgm:spPr/>
      <dgm:t>
        <a:bodyPr/>
        <a:lstStyle/>
        <a:p>
          <a:endParaRPr lang="en-US"/>
        </a:p>
      </dgm:t>
    </dgm:pt>
    <dgm:pt modelId="{F97DABAE-55F8-4D12-93C1-4093C434650E}">
      <dgm:prSet phldrT="[Text]"/>
      <dgm:spPr/>
      <dgm:t>
        <a:bodyPr/>
        <a:lstStyle/>
        <a:p>
          <a:pPr algn="ctr">
            <a:buFont typeface="Arial" panose="020B0604020202020204" pitchFamily="34" charset="0"/>
            <a:buNone/>
          </a:pPr>
          <a:endParaRPr lang="en-US" i="0" dirty="0"/>
        </a:p>
      </dgm:t>
    </dgm:pt>
    <dgm:pt modelId="{F2103B86-F355-4943-8A92-D624B88FAADD}" type="parTrans" cxnId="{693B0198-93E6-4BE7-AAF9-A2C63208D891}">
      <dgm:prSet/>
      <dgm:spPr/>
      <dgm:t>
        <a:bodyPr/>
        <a:lstStyle/>
        <a:p>
          <a:endParaRPr lang="en-US"/>
        </a:p>
      </dgm:t>
    </dgm:pt>
    <dgm:pt modelId="{1F13AFEF-B591-4352-908F-2B18F7DF3DDA}" type="sibTrans" cxnId="{693B0198-93E6-4BE7-AAF9-A2C63208D891}">
      <dgm:prSet/>
      <dgm:spPr/>
      <dgm:t>
        <a:bodyPr/>
        <a:lstStyle/>
        <a:p>
          <a:endParaRPr lang="en-US"/>
        </a:p>
      </dgm:t>
    </dgm:pt>
    <dgm:pt modelId="{AE723634-F7BE-477B-AEDF-CBF5E71ACCA9}">
      <dgm:prSet phldrT="[Text]"/>
      <dgm:spPr/>
      <dgm:t>
        <a:bodyPr/>
        <a:lstStyle/>
        <a:p>
          <a:pPr algn="ctr">
            <a:buFontTx/>
            <a:buNone/>
          </a:pPr>
          <a:r>
            <a:rPr lang="en-US" i="0" dirty="0"/>
            <a:t>“Appointments felt too quick.”</a:t>
          </a:r>
        </a:p>
      </dgm:t>
    </dgm:pt>
    <dgm:pt modelId="{FD7CBB09-CC70-4D36-A010-CADF2AD12C65}" type="parTrans" cxnId="{D43E219D-AA9A-4772-BA65-4798548BB662}">
      <dgm:prSet/>
      <dgm:spPr/>
      <dgm:t>
        <a:bodyPr/>
        <a:lstStyle/>
        <a:p>
          <a:endParaRPr lang="en-US"/>
        </a:p>
      </dgm:t>
    </dgm:pt>
    <dgm:pt modelId="{38AD7724-DF0C-4F8D-B494-FC6B5A482C74}" type="sibTrans" cxnId="{D43E219D-AA9A-4772-BA65-4798548BB662}">
      <dgm:prSet/>
      <dgm:spPr/>
      <dgm:t>
        <a:bodyPr/>
        <a:lstStyle/>
        <a:p>
          <a:endParaRPr lang="en-US"/>
        </a:p>
      </dgm:t>
    </dgm:pt>
    <dgm:pt modelId="{C710E489-1743-47D6-B0B3-A965CEBB06EE}">
      <dgm:prSet phldrT="[Text]"/>
      <dgm:spPr/>
      <dgm:t>
        <a:bodyPr/>
        <a:lstStyle/>
        <a:p>
          <a:pPr algn="ctr">
            <a:buFontTx/>
            <a:buNone/>
          </a:pPr>
          <a:endParaRPr lang="en-US" i="0" dirty="0"/>
        </a:p>
      </dgm:t>
    </dgm:pt>
    <dgm:pt modelId="{DBD7DE3C-6A4E-4CCA-A9EB-6F2EC9505B4D}" type="parTrans" cxnId="{5E756719-17AD-43A9-BAEB-930BEB0BBCB3}">
      <dgm:prSet/>
      <dgm:spPr/>
      <dgm:t>
        <a:bodyPr/>
        <a:lstStyle/>
        <a:p>
          <a:endParaRPr lang="en-US"/>
        </a:p>
      </dgm:t>
    </dgm:pt>
    <dgm:pt modelId="{F6AB22E2-ACDD-4720-9268-837303D494B4}" type="sibTrans" cxnId="{5E756719-17AD-43A9-BAEB-930BEB0BBCB3}">
      <dgm:prSet/>
      <dgm:spPr/>
      <dgm:t>
        <a:bodyPr/>
        <a:lstStyle/>
        <a:p>
          <a:endParaRPr lang="en-US"/>
        </a:p>
      </dgm:t>
    </dgm:pt>
    <dgm:pt modelId="{EECD0706-C81A-40DF-91FE-4AF4BF0E2296}">
      <dgm:prSet phldrT="[Text]"/>
      <dgm:spPr/>
      <dgm:t>
        <a:bodyPr/>
        <a:lstStyle/>
        <a:p>
          <a:pPr algn="ctr">
            <a:buFontTx/>
            <a:buNone/>
          </a:pPr>
          <a:r>
            <a:rPr lang="en-US" i="0" dirty="0"/>
            <a:t>“You have to show them you are somewhat educated.”</a:t>
          </a:r>
        </a:p>
      </dgm:t>
    </dgm:pt>
    <dgm:pt modelId="{07F922DE-77FB-4597-8F32-541E0739C781}" type="parTrans" cxnId="{1D288555-2D10-4351-8C2A-02A6EDD10508}">
      <dgm:prSet/>
      <dgm:spPr/>
      <dgm:t>
        <a:bodyPr/>
        <a:lstStyle/>
        <a:p>
          <a:endParaRPr lang="en-US"/>
        </a:p>
      </dgm:t>
    </dgm:pt>
    <dgm:pt modelId="{6F407243-5FD2-4C2D-9C49-90779155FCFA}" type="sibTrans" cxnId="{1D288555-2D10-4351-8C2A-02A6EDD10508}">
      <dgm:prSet/>
      <dgm:spPr/>
      <dgm:t>
        <a:bodyPr/>
        <a:lstStyle/>
        <a:p>
          <a:endParaRPr lang="en-US"/>
        </a:p>
      </dgm:t>
    </dgm:pt>
    <dgm:pt modelId="{3632A0C4-FEF2-42A1-AFAA-852B654EFB22}">
      <dgm:prSet phldrT="[Text]"/>
      <dgm:spPr/>
      <dgm:t>
        <a:bodyPr/>
        <a:lstStyle/>
        <a:p>
          <a:pPr algn="ctr">
            <a:buFontTx/>
            <a:buNone/>
          </a:pPr>
          <a:endParaRPr lang="en-US" i="0" dirty="0"/>
        </a:p>
      </dgm:t>
    </dgm:pt>
    <dgm:pt modelId="{AD4CA8C4-D1CF-44F9-BF11-8B6C0BA5C70E}" type="parTrans" cxnId="{F8D97E61-3EAA-47DD-B90C-300D84D5369A}">
      <dgm:prSet/>
      <dgm:spPr/>
      <dgm:t>
        <a:bodyPr/>
        <a:lstStyle/>
        <a:p>
          <a:endParaRPr lang="en-US"/>
        </a:p>
      </dgm:t>
    </dgm:pt>
    <dgm:pt modelId="{7BE3F95B-04E2-4C23-B3F6-5B77B2D71690}" type="sibTrans" cxnId="{F8D97E61-3EAA-47DD-B90C-300D84D5369A}">
      <dgm:prSet/>
      <dgm:spPr/>
      <dgm:t>
        <a:bodyPr/>
        <a:lstStyle/>
        <a:p>
          <a:endParaRPr lang="en-US"/>
        </a:p>
      </dgm:t>
    </dgm:pt>
    <dgm:pt modelId="{082A67CE-EEFD-46DE-8D1F-D00104A64CE2}">
      <dgm:prSet phldrT="[Text]"/>
      <dgm:spPr/>
      <dgm:t>
        <a:bodyPr/>
        <a:lstStyle/>
        <a:p>
          <a:pPr algn="ctr">
            <a:buFontTx/>
            <a:buNone/>
          </a:pPr>
          <a:endParaRPr lang="en-US" i="0" dirty="0"/>
        </a:p>
      </dgm:t>
    </dgm:pt>
    <dgm:pt modelId="{BF3BDB71-300F-47E8-92EB-2AE64534268F}" type="parTrans" cxnId="{3CE1AC93-9B7D-46DA-8EA8-87CFD7694EF1}">
      <dgm:prSet/>
      <dgm:spPr/>
      <dgm:t>
        <a:bodyPr/>
        <a:lstStyle/>
        <a:p>
          <a:endParaRPr lang="en-US"/>
        </a:p>
      </dgm:t>
    </dgm:pt>
    <dgm:pt modelId="{C38A0DA6-7259-495F-B3D6-250AB9568B18}" type="sibTrans" cxnId="{3CE1AC93-9B7D-46DA-8EA8-87CFD7694EF1}">
      <dgm:prSet/>
      <dgm:spPr/>
      <dgm:t>
        <a:bodyPr/>
        <a:lstStyle/>
        <a:p>
          <a:endParaRPr lang="en-US"/>
        </a:p>
      </dgm:t>
    </dgm:pt>
    <dgm:pt modelId="{1E55F20D-0DA3-4ECA-BE64-4F79AF133A1A}">
      <dgm:prSet phldrT="[Text]"/>
      <dgm:spPr/>
      <dgm:t>
        <a:bodyPr/>
        <a:lstStyle/>
        <a:p>
          <a:pPr algn="ctr">
            <a:buFontTx/>
            <a:buNone/>
          </a:pPr>
          <a:r>
            <a:rPr lang="en-US" i="0" dirty="0"/>
            <a:t>“Doctor listens because she has to write it down, but she doesn’t really listen.”</a:t>
          </a:r>
        </a:p>
      </dgm:t>
    </dgm:pt>
    <dgm:pt modelId="{E6598865-AE56-4301-9876-BD8BB3F35F1D}" type="parTrans" cxnId="{60709687-1E09-4361-8EB2-398C12DA0DB9}">
      <dgm:prSet/>
      <dgm:spPr/>
      <dgm:t>
        <a:bodyPr/>
        <a:lstStyle/>
        <a:p>
          <a:endParaRPr lang="en-US"/>
        </a:p>
      </dgm:t>
    </dgm:pt>
    <dgm:pt modelId="{4574EA49-5FE9-4030-BEED-30D6F6B23CD5}" type="sibTrans" cxnId="{60709687-1E09-4361-8EB2-398C12DA0DB9}">
      <dgm:prSet/>
      <dgm:spPr/>
      <dgm:t>
        <a:bodyPr/>
        <a:lstStyle/>
        <a:p>
          <a:endParaRPr lang="en-US"/>
        </a:p>
      </dgm:t>
    </dgm:pt>
    <dgm:pt modelId="{33D77078-1F5F-4A22-8125-F400D05C70A9}">
      <dgm:prSet phldrT="[Text]"/>
      <dgm:spPr/>
      <dgm:t>
        <a:bodyPr/>
        <a:lstStyle/>
        <a:p>
          <a:pPr algn="ctr">
            <a:buFont typeface="Arial" panose="020B0604020202020204" pitchFamily="34" charset="0"/>
            <a:buNone/>
          </a:pPr>
          <a:endParaRPr lang="en-US" i="0" dirty="0"/>
        </a:p>
      </dgm:t>
    </dgm:pt>
    <dgm:pt modelId="{5F123767-D31F-4CCC-878A-DF7E72DB9EF8}" type="parTrans" cxnId="{A71FF5C7-E33D-4EA2-A48D-C6639B44C288}">
      <dgm:prSet/>
      <dgm:spPr/>
      <dgm:t>
        <a:bodyPr/>
        <a:lstStyle/>
        <a:p>
          <a:endParaRPr lang="en-US"/>
        </a:p>
      </dgm:t>
    </dgm:pt>
    <dgm:pt modelId="{9D4BBF13-A0D4-4AA1-B3FF-783C0E14BF36}" type="sibTrans" cxnId="{A71FF5C7-E33D-4EA2-A48D-C6639B44C288}">
      <dgm:prSet/>
      <dgm:spPr/>
      <dgm:t>
        <a:bodyPr/>
        <a:lstStyle/>
        <a:p>
          <a:endParaRPr lang="en-US"/>
        </a:p>
      </dgm:t>
    </dgm:pt>
    <dgm:pt modelId="{C8217D4D-74C9-42DE-9EFB-F9A634FA94A8}">
      <dgm:prSet phldrT="[Text]"/>
      <dgm:spPr/>
      <dgm:t>
        <a:bodyPr/>
        <a:lstStyle/>
        <a:p>
          <a:pPr algn="ctr">
            <a:buFont typeface="Arial" panose="020B0604020202020204" pitchFamily="34" charset="0"/>
            <a:buNone/>
          </a:pPr>
          <a:r>
            <a:rPr lang="en-US" i="0" dirty="0"/>
            <a:t>6 C-sections.”</a:t>
          </a:r>
        </a:p>
      </dgm:t>
    </dgm:pt>
    <dgm:pt modelId="{F084FD04-C439-496D-B492-F52A53600743}" type="parTrans" cxnId="{0A894BD2-E934-493C-B11B-4F4B47161493}">
      <dgm:prSet/>
      <dgm:spPr/>
      <dgm:t>
        <a:bodyPr/>
        <a:lstStyle/>
        <a:p>
          <a:endParaRPr lang="en-US"/>
        </a:p>
      </dgm:t>
    </dgm:pt>
    <dgm:pt modelId="{A61F54BE-D523-4406-81C6-7D37096AE220}" type="sibTrans" cxnId="{0A894BD2-E934-493C-B11B-4F4B47161493}">
      <dgm:prSet/>
      <dgm:spPr/>
      <dgm:t>
        <a:bodyPr/>
        <a:lstStyle/>
        <a:p>
          <a:endParaRPr lang="en-US"/>
        </a:p>
      </dgm:t>
    </dgm:pt>
    <dgm:pt modelId="{848C5FC9-9CF6-4B5E-B236-AD39DDF1DCF2}">
      <dgm:prSet phldrT="[Text]"/>
      <dgm:spPr/>
      <dgm:t>
        <a:bodyPr/>
        <a:lstStyle/>
        <a:p>
          <a:pPr algn="ctr">
            <a:buFont typeface="Arial" panose="020B0604020202020204" pitchFamily="34" charset="0"/>
            <a:buNone/>
          </a:pPr>
          <a:r>
            <a:rPr lang="en-US" i="0" dirty="0"/>
            <a:t>I had</a:t>
          </a:r>
        </a:p>
      </dgm:t>
    </dgm:pt>
    <dgm:pt modelId="{A9C9A948-6EE8-4CDD-8F7C-53F53AB66DFC}" type="parTrans" cxnId="{F742C52B-466C-455E-8C5C-CF8A37E0FE50}">
      <dgm:prSet/>
      <dgm:spPr/>
      <dgm:t>
        <a:bodyPr/>
        <a:lstStyle/>
        <a:p>
          <a:endParaRPr lang="en-US"/>
        </a:p>
      </dgm:t>
    </dgm:pt>
    <dgm:pt modelId="{248DB023-3DED-47A6-9DC3-595EA6298144}" type="sibTrans" cxnId="{F742C52B-466C-455E-8C5C-CF8A37E0FE50}">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F1F15804-6D0B-419B-9415-2FB6342EE5CA}" type="presOf" srcId="{1E55F20D-0DA3-4ECA-BE64-4F79AF133A1A}" destId="{3F1C4DDD-D0B8-4461-BBE5-015C5E9B98C5}" srcOrd="0" destOrd="4" presId="urn:microsoft.com/office/officeart/2005/8/layout/hList1"/>
    <dgm:cxn modelId="{09D29B05-1844-45BE-A923-0C589B1ADC05}" srcId="{5E4DCA6F-D743-4AD9-8AAF-19572162E97A}" destId="{D01EEB74-065C-4445-9861-A72A3178C755}" srcOrd="1" destOrd="0" parTransId="{173F2FFE-C2EE-46D2-9D2E-8AD82A967F83}" sibTransId="{DE577167-F6CA-4875-8226-8B051181846B}"/>
    <dgm:cxn modelId="{7FEE1D07-32CE-47A4-9CEB-53BC2C2EDE50}" srcId="{5E4DCA6F-D743-4AD9-8AAF-19572162E97A}" destId="{651FF481-BD20-49CC-8702-47B7A7A99299}" srcOrd="2" destOrd="0" parTransId="{F161CDA9-B3E6-4297-9565-F470F18F1A01}" sibTransId="{9EA6C112-8477-4283-B9F4-72D736A09E8D}"/>
    <dgm:cxn modelId="{2851B60B-EC93-49BB-84CB-FED4B8437D02}" type="presOf" srcId="{3632A0C4-FEF2-42A1-AFAA-852B654EFB22}" destId="{67078811-8168-4096-A49E-07702C3D8F94}" srcOrd="0" destOrd="1" presId="urn:microsoft.com/office/officeart/2005/8/layout/hList1"/>
    <dgm:cxn modelId="{9D4EF30E-0EC8-4441-BBA3-50622355CCE3}" type="presOf" srcId="{FA002A3F-4875-4F5F-ADA6-73C4A0B44770}" destId="{67078811-8168-4096-A49E-07702C3D8F94}" srcOrd="0" destOrd="0" presId="urn:microsoft.com/office/officeart/2005/8/layout/hList1"/>
    <dgm:cxn modelId="{D4948113-FFF0-49FC-B62A-30B862792755}" type="presOf" srcId="{79C25496-8420-4432-AD80-3DABF5979731}" destId="{10D574E7-97A8-4F8D-BFFC-63E4F499E3D1}" srcOrd="0" destOrd="2" presId="urn:microsoft.com/office/officeart/2005/8/layout/hList1"/>
    <dgm:cxn modelId="{1B050819-E477-4D10-B163-1CD95CEBAC51}" type="presOf" srcId="{AE723634-F7BE-477B-AEDF-CBF5E71ACCA9}" destId="{3F1C4DDD-D0B8-4461-BBE5-015C5E9B98C5}" srcOrd="0" destOrd="2" presId="urn:microsoft.com/office/officeart/2005/8/layout/hList1"/>
    <dgm:cxn modelId="{5E756719-17AD-43A9-BAEB-930BEB0BBCB3}" srcId="{651FF481-BD20-49CC-8702-47B7A7A99299}" destId="{C710E489-1743-47D6-B0B3-A965CEBB06EE}" srcOrd="1" destOrd="0" parTransId="{DBD7DE3C-6A4E-4CCA-A9EB-6F2EC9505B4D}" sibTransId="{F6AB22E2-ACDD-4720-9268-837303D494B4}"/>
    <dgm:cxn modelId="{79A5011F-9EE9-4170-A7EA-CBE8F7877207}" type="presOf" srcId="{848C5FC9-9CF6-4B5E-B236-AD39DDF1DCF2}" destId="{10D574E7-97A8-4F8D-BFFC-63E4F499E3D1}" srcOrd="0" destOrd="5" presId="urn:microsoft.com/office/officeart/2005/8/layout/hList1"/>
    <dgm:cxn modelId="{F742C52B-466C-455E-8C5C-CF8A37E0FE50}" srcId="{66F99ABB-2FBD-431F-86AE-C27778532E6B}" destId="{848C5FC9-9CF6-4B5E-B236-AD39DDF1DCF2}" srcOrd="5" destOrd="0" parTransId="{A9C9A948-6EE8-4CDD-8F7C-53F53AB66DFC}" sibTransId="{248DB023-3DED-47A6-9DC3-595EA6298144}"/>
    <dgm:cxn modelId="{1B6B1B30-08BA-40D0-9EB4-9B1819CC6113}" srcId="{651FF481-BD20-49CC-8702-47B7A7A99299}" destId="{F4EB12B9-95AD-4BE5-ACC2-D4B513773A06}" srcOrd="0" destOrd="0" parTransId="{1F4571E8-5606-408F-85F3-A3FA1669648B}" sibTransId="{C0E58D0C-B7BA-4D66-A4FD-FAA9DF14897F}"/>
    <dgm:cxn modelId="{E6FACB39-10C2-49D2-9644-B476CB114071}" srcId="{66F99ABB-2FBD-431F-86AE-C27778532E6B}" destId="{6D13C34B-B02C-47FB-AF89-08C3668A630C}" srcOrd="0" destOrd="0" parTransId="{E2ACB97D-AAC6-4C1A-85C6-591E5B19946D}" sibTransId="{64527A8A-2318-4A88-9084-6839D45D2EA6}"/>
    <dgm:cxn modelId="{E3294E3E-B11D-481D-8C11-AE949906EA66}" srcId="{D01EEB74-065C-4445-9861-A72A3178C755}" destId="{FA002A3F-4875-4F5F-ADA6-73C4A0B44770}" srcOrd="0" destOrd="0" parTransId="{B0525076-54A5-46BD-8A7F-4FAA9334C127}" sibTransId="{4FA01CFD-A031-49DF-AFA3-959CF596EE0B}"/>
    <dgm:cxn modelId="{F8D97E61-3EAA-47DD-B90C-300D84D5369A}" srcId="{D01EEB74-065C-4445-9861-A72A3178C755}" destId="{3632A0C4-FEF2-42A1-AFAA-852B654EFB22}" srcOrd="1" destOrd="0" parTransId="{AD4CA8C4-D1CF-44F9-BF11-8B6C0BA5C70E}" sibTransId="{7BE3F95B-04E2-4C23-B3F6-5B77B2D71690}"/>
    <dgm:cxn modelId="{D5FB8C46-A927-4D4D-834A-1D0B4CDA5EF2}" srcId="{66F99ABB-2FBD-431F-86AE-C27778532E6B}" destId="{09B93ECD-0C7E-481E-AEBD-13AA0775D784}" srcOrd="1" destOrd="0" parTransId="{652A0A93-EBD3-483F-830C-D3D030ACBDAF}" sibTransId="{DEE0C53B-8533-4253-A21A-F3BD82174305}"/>
    <dgm:cxn modelId="{28D0E66B-C26B-4924-B194-CEF8D54CD25A}" type="presOf" srcId="{C8217D4D-74C9-42DE-9EFB-F9A634FA94A8}" destId="{10D574E7-97A8-4F8D-BFFC-63E4F499E3D1}" srcOrd="0" destOrd="6" presId="urn:microsoft.com/office/officeart/2005/8/layout/hList1"/>
    <dgm:cxn modelId="{E5C9566C-FF71-4494-A682-1C4F9FA7B941}" type="presOf" srcId="{6D13C34B-B02C-47FB-AF89-08C3668A630C}" destId="{10D574E7-97A8-4F8D-BFFC-63E4F499E3D1}" srcOrd="0" destOrd="0" presId="urn:microsoft.com/office/officeart/2005/8/layout/hList1"/>
    <dgm:cxn modelId="{BBAEC26D-0C11-4D65-845D-6FCBB7561B0E}" type="presOf" srcId="{C710E489-1743-47D6-B0B3-A965CEBB06EE}" destId="{3F1C4DDD-D0B8-4461-BBE5-015C5E9B98C5}" srcOrd="0" destOrd="1" presId="urn:microsoft.com/office/officeart/2005/8/layout/hList1"/>
    <dgm:cxn modelId="{D9586D4F-358C-40C2-9A07-FB640FD2D816}" type="presOf" srcId="{F4EB12B9-95AD-4BE5-ACC2-D4B513773A06}" destId="{3F1C4DDD-D0B8-4461-BBE5-015C5E9B98C5}" srcOrd="0" destOrd="0" presId="urn:microsoft.com/office/officeart/2005/8/layout/hList1"/>
    <dgm:cxn modelId="{1D288555-2D10-4351-8C2A-02A6EDD10508}" srcId="{D01EEB74-065C-4445-9861-A72A3178C755}" destId="{EECD0706-C81A-40DF-91FE-4AF4BF0E2296}" srcOrd="2" destOrd="0" parTransId="{07F922DE-77FB-4597-8F32-541E0739C781}" sibTransId="{6F407243-5FD2-4C2D-9C49-90779155FCFA}"/>
    <dgm:cxn modelId="{AF2A7180-1E79-4F29-AEB7-D520C5419765}" srcId="{5E4DCA6F-D743-4AD9-8AAF-19572162E97A}" destId="{66F99ABB-2FBD-431F-86AE-C27778532E6B}" srcOrd="0" destOrd="0" parTransId="{E28EF781-39A1-43ED-B495-2412ECAF4BA7}" sibTransId="{69B6D8D9-098B-41A9-B2DC-CBB3B44007B2}"/>
    <dgm:cxn modelId="{31E7D686-4B9F-4EAA-B5A8-D5F381E897FF}" type="presOf" srcId="{5E4DCA6F-D743-4AD9-8AAF-19572162E97A}" destId="{06FAC85B-38B4-4CF2-B62C-369BDA1B6CF1}" srcOrd="0" destOrd="0" presId="urn:microsoft.com/office/officeart/2005/8/layout/hList1"/>
    <dgm:cxn modelId="{88740C87-4C58-4DA0-9C4A-9A9B875A5DE0}" type="presOf" srcId="{33D77078-1F5F-4A22-8125-F400D05C70A9}" destId="{10D574E7-97A8-4F8D-BFFC-63E4F499E3D1}" srcOrd="0" destOrd="7" presId="urn:microsoft.com/office/officeart/2005/8/layout/hList1"/>
    <dgm:cxn modelId="{60709687-1E09-4361-8EB2-398C12DA0DB9}" srcId="{651FF481-BD20-49CC-8702-47B7A7A99299}" destId="{1E55F20D-0DA3-4ECA-BE64-4F79AF133A1A}" srcOrd="4" destOrd="0" parTransId="{E6598865-AE56-4301-9876-BD8BB3F35F1D}" sibTransId="{4574EA49-5FE9-4030-BEED-30D6F6B23CD5}"/>
    <dgm:cxn modelId="{3CE1AC93-9B7D-46DA-8EA8-87CFD7694EF1}" srcId="{651FF481-BD20-49CC-8702-47B7A7A99299}" destId="{082A67CE-EEFD-46DE-8D1F-D00104A64CE2}" srcOrd="3" destOrd="0" parTransId="{BF3BDB71-300F-47E8-92EB-2AE64534268F}" sibTransId="{C38A0DA6-7259-495F-B3D6-250AB9568B18}"/>
    <dgm:cxn modelId="{D4DB6995-C3EB-48D1-A927-53F43E9EE9D4}" type="presOf" srcId="{09B93ECD-0C7E-481E-AEBD-13AA0775D784}" destId="{10D574E7-97A8-4F8D-BFFC-63E4F499E3D1}" srcOrd="0" destOrd="1" presId="urn:microsoft.com/office/officeart/2005/8/layout/hList1"/>
    <dgm:cxn modelId="{693B0198-93E6-4BE7-AAF9-A2C63208D891}" srcId="{66F99ABB-2FBD-431F-86AE-C27778532E6B}" destId="{F97DABAE-55F8-4D12-93C1-4093C434650E}" srcOrd="3" destOrd="0" parTransId="{F2103B86-F355-4943-8A92-D624B88FAADD}" sibTransId="{1F13AFEF-B591-4352-908F-2B18F7DF3DDA}"/>
    <dgm:cxn modelId="{358DDE9A-1816-416E-9D36-7025EB99B88C}" type="presOf" srcId="{082A67CE-EEFD-46DE-8D1F-D00104A64CE2}" destId="{3F1C4DDD-D0B8-4461-BBE5-015C5E9B98C5}" srcOrd="0" destOrd="3" presId="urn:microsoft.com/office/officeart/2005/8/layout/hList1"/>
    <dgm:cxn modelId="{2A0B069C-E2C2-4DA8-9A3B-E987ECA67774}" type="presOf" srcId="{66F99ABB-2FBD-431F-86AE-C27778532E6B}" destId="{F277F1B6-D375-4880-AA5E-0BC32E6D5A32}" srcOrd="0" destOrd="0" presId="urn:microsoft.com/office/officeart/2005/8/layout/hList1"/>
    <dgm:cxn modelId="{D43E219D-AA9A-4772-BA65-4798548BB662}" srcId="{651FF481-BD20-49CC-8702-47B7A7A99299}" destId="{AE723634-F7BE-477B-AEDF-CBF5E71ACCA9}" srcOrd="2" destOrd="0" parTransId="{FD7CBB09-CC70-4D36-A010-CADF2AD12C65}" sibTransId="{38AD7724-DF0C-4F8D-B494-FC6B5A482C74}"/>
    <dgm:cxn modelId="{93FB369E-52D2-45ED-89DE-12B70C15F562}" srcId="{66F99ABB-2FBD-431F-86AE-C27778532E6B}" destId="{79C25496-8420-4432-AD80-3DABF5979731}" srcOrd="2" destOrd="0" parTransId="{E2E062C1-2352-4125-BE8F-2126BDB10AF2}" sibTransId="{C761706C-008C-4F7B-8535-BE85A1334EB0}"/>
    <dgm:cxn modelId="{9450429F-4D3D-4F76-BBCD-10A13729BA45}" type="presOf" srcId="{A1529AC3-E6BF-449F-BE4B-4570AE5D558E}" destId="{10D574E7-97A8-4F8D-BFFC-63E4F499E3D1}" srcOrd="0" destOrd="4" presId="urn:microsoft.com/office/officeart/2005/8/layout/hList1"/>
    <dgm:cxn modelId="{7A44C6A2-FCA4-486F-AD29-87828C321F18}" type="presOf" srcId="{651FF481-BD20-49CC-8702-47B7A7A99299}" destId="{3DF2C71D-6B07-48AC-9868-3500A8B135B5}" srcOrd="0" destOrd="0" presId="urn:microsoft.com/office/officeart/2005/8/layout/hList1"/>
    <dgm:cxn modelId="{2F6FD8C2-7411-4D4B-9404-97F6D87636AC}" srcId="{66F99ABB-2FBD-431F-86AE-C27778532E6B}" destId="{A1529AC3-E6BF-449F-BE4B-4570AE5D558E}" srcOrd="4" destOrd="0" parTransId="{9E84F6D4-9365-4980-8719-684C93740C18}" sibTransId="{87EA0EE7-819B-4700-AD6A-6ECBE544DD17}"/>
    <dgm:cxn modelId="{A71FF5C7-E33D-4EA2-A48D-C6639B44C288}" srcId="{66F99ABB-2FBD-431F-86AE-C27778532E6B}" destId="{33D77078-1F5F-4A22-8125-F400D05C70A9}" srcOrd="7" destOrd="0" parTransId="{5F123767-D31F-4CCC-878A-DF7E72DB9EF8}" sibTransId="{9D4BBF13-A0D4-4AA1-B3FF-783C0E14BF36}"/>
    <dgm:cxn modelId="{12FE0CCC-5A0C-4EA4-A83F-1AE2AB72DA24}" type="presOf" srcId="{EECD0706-C81A-40DF-91FE-4AF4BF0E2296}" destId="{67078811-8168-4096-A49E-07702C3D8F94}" srcOrd="0" destOrd="2" presId="urn:microsoft.com/office/officeart/2005/8/layout/hList1"/>
    <dgm:cxn modelId="{5C880BCE-C5C4-4580-9919-44A5216FA9E2}" type="presOf" srcId="{D01EEB74-065C-4445-9861-A72A3178C755}" destId="{6FD54723-32F7-4A69-A3B9-8D2E88F5EB27}" srcOrd="0" destOrd="0" presId="urn:microsoft.com/office/officeart/2005/8/layout/hList1"/>
    <dgm:cxn modelId="{0A894BD2-E934-493C-B11B-4F4B47161493}" srcId="{66F99ABB-2FBD-431F-86AE-C27778532E6B}" destId="{C8217D4D-74C9-42DE-9EFB-F9A634FA94A8}" srcOrd="6" destOrd="0" parTransId="{F084FD04-C439-496D-B492-F52A53600743}" sibTransId="{A61F54BE-D523-4406-81C6-7D37096AE220}"/>
    <dgm:cxn modelId="{E40F7AF5-44B2-4DC8-A352-6054B6F36EE0}" type="presOf" srcId="{F97DABAE-55F8-4D12-93C1-4093C434650E}" destId="{10D574E7-97A8-4F8D-BFFC-63E4F499E3D1}" srcOrd="0" destOrd="3" presId="urn:microsoft.com/office/officeart/2005/8/layout/hList1"/>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66F99ABB-2FBD-431F-86AE-C27778532E6B}">
      <dgm:prSet phldrT="[Text]"/>
      <dgm:spPr/>
      <dgm:t>
        <a:bodyPr/>
        <a:lstStyle/>
        <a:p>
          <a:r>
            <a:rPr lang="en-US" b="1" dirty="0"/>
            <a:t>Unequal Treatment</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Bias</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Rights</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Tx/>
            <a:buNone/>
          </a:pPr>
          <a:r>
            <a:rPr lang="en-US" i="0" dirty="0"/>
            <a:t>After having the baby, “… nurse came in at 3 a.m. asking what family planning method she wants to use… Just because she’s Black or Latina they want to make sure we stop having babies.”</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i="0" dirty="0"/>
            <a:t>“Women of color are tired of feeling like we have to fight for rights that should just be given to us.”</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i="0" dirty="0"/>
            <a:t>“They look at your skin color and your pocket and judge you based on that.”</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EBB525F7-E52C-4054-8976-18A915BCDB9A}">
      <dgm:prSet phldrT="[Text]"/>
      <dgm:spPr/>
      <dgm:t>
        <a:bodyPr/>
        <a:lstStyle/>
        <a:p>
          <a:pPr algn="ctr">
            <a:buFontTx/>
            <a:buNone/>
          </a:pPr>
          <a:r>
            <a:rPr lang="en-US" i="0" dirty="0"/>
            <a:t>“We’re high risk because we’re black.”</a:t>
          </a:r>
        </a:p>
      </dgm:t>
    </dgm:pt>
    <dgm:pt modelId="{C44D1BA6-7B73-4719-A42B-1E324CAC5D93}" type="parTrans" cxnId="{467A532F-9827-4779-861A-8E374E4673D8}">
      <dgm:prSet/>
      <dgm:spPr/>
      <dgm:t>
        <a:bodyPr/>
        <a:lstStyle/>
        <a:p>
          <a:endParaRPr lang="en-US"/>
        </a:p>
      </dgm:t>
    </dgm:pt>
    <dgm:pt modelId="{F4A5C8D0-3F2B-4172-A50E-C562ABECAAE4}" type="sibTrans" cxnId="{467A532F-9827-4779-861A-8E374E4673D8}">
      <dgm:prSet/>
      <dgm:spPr/>
      <dgm:t>
        <a:bodyPr/>
        <a:lstStyle/>
        <a:p>
          <a:endParaRPr lang="en-US"/>
        </a:p>
      </dgm:t>
    </dgm:pt>
    <dgm:pt modelId="{D2A2F4C0-F5F9-452A-9359-F5961D44319E}">
      <dgm:prSet phldrT="[Text]"/>
      <dgm:spPr/>
      <dgm:t>
        <a:bodyPr/>
        <a:lstStyle/>
        <a:p>
          <a:pPr algn="ctr">
            <a:buFontTx/>
            <a:buNone/>
          </a:pPr>
          <a:endParaRPr lang="en-US" i="0" dirty="0"/>
        </a:p>
      </dgm:t>
    </dgm:pt>
    <dgm:pt modelId="{510962A3-57C7-4672-B932-1E76DCBF95A4}" type="parTrans" cxnId="{E68D4172-487A-4C4C-98C3-354178B94009}">
      <dgm:prSet/>
      <dgm:spPr/>
      <dgm:t>
        <a:bodyPr/>
        <a:lstStyle/>
        <a:p>
          <a:endParaRPr lang="en-US"/>
        </a:p>
      </dgm:t>
    </dgm:pt>
    <dgm:pt modelId="{31B7F928-45BC-4238-A5CD-D693A5D3EB8A}" type="sibTrans" cxnId="{E68D4172-487A-4C4C-98C3-354178B94009}">
      <dgm:prSet/>
      <dgm:spPr/>
      <dgm:t>
        <a:bodyPr/>
        <a:lstStyle/>
        <a:p>
          <a:endParaRPr lang="en-US"/>
        </a:p>
      </dgm:t>
    </dgm:pt>
    <dgm:pt modelId="{EF3587F0-0797-4792-B718-5EE71946B746}">
      <dgm:prSet phldrT="[Text]"/>
      <dgm:spPr/>
      <dgm:t>
        <a:bodyPr/>
        <a:lstStyle/>
        <a:p>
          <a:pPr algn="ctr">
            <a:buFontTx/>
            <a:buNone/>
          </a:pPr>
          <a:endParaRPr lang="en-US" i="0" dirty="0"/>
        </a:p>
      </dgm:t>
    </dgm:pt>
    <dgm:pt modelId="{42A4753D-1667-49B6-B694-DE2C868B3BDF}" type="parTrans" cxnId="{5F192AE8-6950-4EDC-8031-268A12432D3C}">
      <dgm:prSet/>
      <dgm:spPr/>
      <dgm:t>
        <a:bodyPr/>
        <a:lstStyle/>
        <a:p>
          <a:endParaRPr lang="en-US"/>
        </a:p>
      </dgm:t>
    </dgm:pt>
    <dgm:pt modelId="{8A2DE6F0-4371-4738-B7FA-7EB7F84D28D7}" type="sibTrans" cxnId="{5F192AE8-6950-4EDC-8031-268A12432D3C}">
      <dgm:prSet/>
      <dgm:spPr/>
      <dgm:t>
        <a:bodyPr/>
        <a:lstStyle/>
        <a:p>
          <a:endParaRPr lang="en-US"/>
        </a:p>
      </dgm:t>
    </dgm:pt>
    <dgm:pt modelId="{3C681799-50AE-44E2-911B-299839788C65}">
      <dgm:prSet phldrT="[Text]"/>
      <dgm:spPr/>
      <dgm:t>
        <a:bodyPr/>
        <a:lstStyle/>
        <a:p>
          <a:pPr algn="ctr">
            <a:buFontTx/>
            <a:buNone/>
          </a:pPr>
          <a:r>
            <a:rPr lang="en-US" i="0" dirty="0"/>
            <a:t>“Always want to induce black women.”</a:t>
          </a:r>
        </a:p>
      </dgm:t>
    </dgm:pt>
    <dgm:pt modelId="{9C50D957-2646-4034-9F60-15DD7D90B76F}" type="parTrans" cxnId="{B2553C15-B397-4B3F-B523-49CFF6EE7548}">
      <dgm:prSet/>
      <dgm:spPr/>
      <dgm:t>
        <a:bodyPr/>
        <a:lstStyle/>
        <a:p>
          <a:endParaRPr lang="en-US"/>
        </a:p>
      </dgm:t>
    </dgm:pt>
    <dgm:pt modelId="{67D6B465-90AE-4698-914C-3B72FFB92F6B}" type="sibTrans" cxnId="{B2553C15-B397-4B3F-B523-49CFF6EE7548}">
      <dgm:prSet/>
      <dgm:spPr/>
      <dgm:t>
        <a:bodyPr/>
        <a:lstStyle/>
        <a:p>
          <a:endParaRPr lang="en-US"/>
        </a:p>
      </dgm:t>
    </dgm:pt>
    <dgm:pt modelId="{BED30FCF-9A73-420A-A71F-126B36D60379}">
      <dgm:prSet phldrT="[Text]"/>
      <dgm:spPr/>
      <dgm:t>
        <a:bodyPr/>
        <a:lstStyle/>
        <a:p>
          <a:pPr algn="ctr">
            <a:buFontTx/>
            <a:buNone/>
          </a:pPr>
          <a:endParaRPr lang="en-US" i="0" dirty="0"/>
        </a:p>
      </dgm:t>
    </dgm:pt>
    <dgm:pt modelId="{40C3406C-BDEF-4C0B-A7F8-1BD0C4C7D372}" type="parTrans" cxnId="{8853F621-C2C4-4C6E-93F9-F13647E360E5}">
      <dgm:prSet/>
      <dgm:spPr/>
      <dgm:t>
        <a:bodyPr/>
        <a:lstStyle/>
        <a:p>
          <a:endParaRPr lang="en-US"/>
        </a:p>
      </dgm:t>
    </dgm:pt>
    <dgm:pt modelId="{0C32904E-FB6F-4B32-B80B-C5DD231158EC}" type="sibTrans" cxnId="{8853F621-C2C4-4C6E-93F9-F13647E360E5}">
      <dgm:prSet/>
      <dgm:spPr/>
      <dgm:t>
        <a:bodyPr/>
        <a:lstStyle/>
        <a:p>
          <a:endParaRPr lang="en-US"/>
        </a:p>
      </dgm:t>
    </dgm:pt>
    <dgm:pt modelId="{3800341D-23FE-4373-9881-B61B59EF9AE4}">
      <dgm:prSet phldrT="[Text]"/>
      <dgm:spPr/>
      <dgm:t>
        <a:bodyPr/>
        <a:lstStyle/>
        <a:p>
          <a:pPr algn="ctr">
            <a:buFontTx/>
            <a:buNone/>
          </a:pPr>
          <a:r>
            <a:rPr lang="en-US" i="0" dirty="0"/>
            <a:t>“Receptionist puts single on the form, automatic assumption because you’re black.”</a:t>
          </a:r>
        </a:p>
      </dgm:t>
    </dgm:pt>
    <dgm:pt modelId="{F1996E6E-1595-42B1-8BA0-5FAA36A48A8F}" type="parTrans" cxnId="{E4C09479-65EF-44DF-B6B5-608A7A54C937}">
      <dgm:prSet/>
      <dgm:spPr/>
      <dgm:t>
        <a:bodyPr/>
        <a:lstStyle/>
        <a:p>
          <a:endParaRPr lang="en-US"/>
        </a:p>
      </dgm:t>
    </dgm:pt>
    <dgm:pt modelId="{659D3ED0-EAE6-4B8C-A36D-7B19DA37A520}" type="sibTrans" cxnId="{E4C09479-65EF-44DF-B6B5-608A7A54C937}">
      <dgm:prSet/>
      <dgm:spPr/>
      <dgm:t>
        <a:bodyPr/>
        <a:lstStyle/>
        <a:p>
          <a:endParaRPr lang="en-US"/>
        </a:p>
      </dgm:t>
    </dgm:pt>
    <dgm:pt modelId="{269422D5-14D0-4C3B-A1D9-BEA4C4B72FAC}">
      <dgm:prSet phldrT="[Text]"/>
      <dgm:spPr/>
      <dgm:t>
        <a:bodyPr/>
        <a:lstStyle/>
        <a:p>
          <a:pPr algn="ctr">
            <a:buFontTx/>
            <a:buNone/>
          </a:pPr>
          <a:endParaRPr lang="en-US" i="0" dirty="0"/>
        </a:p>
      </dgm:t>
    </dgm:pt>
    <dgm:pt modelId="{C6221F51-4310-429B-92D3-A7D6CFF967D2}" type="parTrans" cxnId="{63304C46-7E33-48D1-8D99-AC1ABD5C6EF9}">
      <dgm:prSet/>
      <dgm:spPr/>
      <dgm:t>
        <a:bodyPr/>
        <a:lstStyle/>
        <a:p>
          <a:endParaRPr lang="en-US"/>
        </a:p>
      </dgm:t>
    </dgm:pt>
    <dgm:pt modelId="{F59A47AA-BAAD-47C1-82F6-6A0901233F68}" type="sibTrans" cxnId="{63304C46-7E33-48D1-8D99-AC1ABD5C6EF9}">
      <dgm:prSet/>
      <dgm:spPr/>
      <dgm:t>
        <a:bodyPr/>
        <a:lstStyle/>
        <a:p>
          <a:endParaRPr lang="en-US"/>
        </a:p>
      </dgm:t>
    </dgm:pt>
    <dgm:pt modelId="{05ED7B22-3601-433B-B692-8AE95E88A755}">
      <dgm:prSet phldrT="[Text]"/>
      <dgm:spPr/>
      <dgm:t>
        <a:bodyPr/>
        <a:lstStyle/>
        <a:p>
          <a:pPr algn="ctr">
            <a:buFontTx/>
            <a:buNone/>
          </a:pPr>
          <a:r>
            <a:rPr lang="en-US" i="0" dirty="0"/>
            <a:t>“You gave your rights away when you walked in.”</a:t>
          </a:r>
        </a:p>
      </dgm:t>
    </dgm:pt>
    <dgm:pt modelId="{AE47EEA7-DFAF-495F-8828-5168F0A2141C}" type="parTrans" cxnId="{1F5A9DA8-DC0F-40F2-93D5-EFEC3E787037}">
      <dgm:prSet/>
      <dgm:spPr/>
      <dgm:t>
        <a:bodyPr/>
        <a:lstStyle/>
        <a:p>
          <a:endParaRPr lang="en-US"/>
        </a:p>
      </dgm:t>
    </dgm:pt>
    <dgm:pt modelId="{4265104D-B11D-4C2C-BE6E-203CB9F96EC5}" type="sibTrans" cxnId="{1F5A9DA8-DC0F-40F2-93D5-EFEC3E787037}">
      <dgm:prSet/>
      <dgm:spPr/>
      <dgm:t>
        <a:bodyPr/>
        <a:lstStyle/>
        <a:p>
          <a:endParaRPr lang="en-US"/>
        </a:p>
      </dgm:t>
    </dgm:pt>
    <dgm:pt modelId="{418C0BF9-FCA1-4C7B-9536-8E9DDE28FFC7}">
      <dgm:prSet phldrT="[Text]"/>
      <dgm:spPr/>
      <dgm:t>
        <a:bodyPr/>
        <a:lstStyle/>
        <a:p>
          <a:pPr algn="ctr">
            <a:buFontTx/>
            <a:buNone/>
          </a:pPr>
          <a:endParaRPr lang="en-US" i="0" dirty="0"/>
        </a:p>
      </dgm:t>
    </dgm:pt>
    <dgm:pt modelId="{953CCD1C-3995-49D3-8D88-BAEB923766A6}" type="parTrans" cxnId="{A8501F3A-9414-4FBC-A2B2-B0DAC6735451}">
      <dgm:prSet/>
      <dgm:spPr/>
      <dgm:t>
        <a:bodyPr/>
        <a:lstStyle/>
        <a:p>
          <a:endParaRPr lang="en-US"/>
        </a:p>
      </dgm:t>
    </dgm:pt>
    <dgm:pt modelId="{8A10ACC6-58B6-4DF9-B23E-1316D523B675}" type="sibTrans" cxnId="{A8501F3A-9414-4FBC-A2B2-B0DAC6735451}">
      <dgm:prSet/>
      <dgm:spPr/>
      <dgm:t>
        <a:bodyPr/>
        <a:lstStyle/>
        <a:p>
          <a:endParaRPr lang="en-US"/>
        </a:p>
      </dgm:t>
    </dgm:pt>
    <dgm:pt modelId="{7A75C175-5E48-489E-B17B-D91EA8385B33}">
      <dgm:prSet phldrT="[Text]"/>
      <dgm:spPr/>
      <dgm:t>
        <a:bodyPr/>
        <a:lstStyle/>
        <a:p>
          <a:pPr algn="ctr">
            <a:buFontTx/>
            <a:buNone/>
          </a:pPr>
          <a:r>
            <a:rPr lang="en-US" i="0" dirty="0"/>
            <a:t>“Black doctors understand us because they are us.”</a:t>
          </a:r>
        </a:p>
      </dgm:t>
    </dgm:pt>
    <dgm:pt modelId="{758E0276-8639-47E4-BE41-84E5CA30EFDC}" type="parTrans" cxnId="{75559FDA-73F9-4672-A133-3D0952204BD6}">
      <dgm:prSet/>
      <dgm:spPr/>
      <dgm:t>
        <a:bodyPr/>
        <a:lstStyle/>
        <a:p>
          <a:endParaRPr lang="en-US"/>
        </a:p>
      </dgm:t>
    </dgm:pt>
    <dgm:pt modelId="{209E2C87-EA15-4FA3-9958-C0A2B3C56EE1}" type="sibTrans" cxnId="{75559FDA-73F9-4672-A133-3D0952204BD6}">
      <dgm:prSet/>
      <dgm:spPr/>
      <dgm:t>
        <a:bodyPr/>
        <a:lstStyle/>
        <a:p>
          <a:endParaRPr lang="en-US"/>
        </a:p>
      </dgm:t>
    </dgm:pt>
    <dgm:pt modelId="{B3CC2B10-5840-415D-AFFA-E7159A12CD66}">
      <dgm:prSet phldrT="[Text]"/>
      <dgm:spPr/>
      <dgm:t>
        <a:bodyPr/>
        <a:lstStyle/>
        <a:p>
          <a:pPr algn="ctr">
            <a:buFontTx/>
            <a:buNone/>
          </a:pPr>
          <a:endParaRPr lang="en-US" i="0" dirty="0"/>
        </a:p>
      </dgm:t>
    </dgm:pt>
    <dgm:pt modelId="{DEAADF32-1E4C-418A-9AD0-AD55CE7E0D4F}" type="parTrans" cxnId="{6221853F-8823-435D-A05B-461560951CE2}">
      <dgm:prSet/>
      <dgm:spPr/>
      <dgm:t>
        <a:bodyPr/>
        <a:lstStyle/>
        <a:p>
          <a:endParaRPr lang="en-US"/>
        </a:p>
      </dgm:t>
    </dgm:pt>
    <dgm:pt modelId="{13CF0BFF-21DE-4184-B53A-D4B2A5BE83D0}" type="sibTrans" cxnId="{6221853F-8823-435D-A05B-461560951CE2}">
      <dgm:prSet/>
      <dgm:spPr/>
      <dgm:t>
        <a:bodyPr/>
        <a:lstStyle/>
        <a:p>
          <a:endParaRPr lang="en-US"/>
        </a:p>
      </dgm:t>
    </dgm:pt>
    <dgm:pt modelId="{0262F60D-2F05-4046-8B61-FB821B5A953D}">
      <dgm:prSet phldrT="[Text]"/>
      <dgm:spPr/>
      <dgm:t>
        <a:bodyPr/>
        <a:lstStyle/>
        <a:p>
          <a:pPr algn="ctr">
            <a:buFontTx/>
            <a:buNone/>
          </a:pPr>
          <a:endParaRPr lang="en-US" i="0" dirty="0"/>
        </a:p>
      </dgm:t>
    </dgm:pt>
    <dgm:pt modelId="{99354EDF-B916-4661-ACFE-ADE5F0FFEFC4}" type="parTrans" cxnId="{D6C91C0C-7227-4730-B12E-BB1927FA2998}">
      <dgm:prSet/>
      <dgm:spPr/>
      <dgm:t>
        <a:bodyPr/>
        <a:lstStyle/>
        <a:p>
          <a:endParaRPr lang="en-US"/>
        </a:p>
      </dgm:t>
    </dgm:pt>
    <dgm:pt modelId="{91814238-9D73-46C4-B861-B8708AA951F7}" type="sibTrans" cxnId="{D6C91C0C-7227-4730-B12E-BB1927FA2998}">
      <dgm:prSet/>
      <dgm:spPr/>
      <dgm:t>
        <a:bodyPr/>
        <a:lstStyle/>
        <a:p>
          <a:endParaRPr lang="en-US"/>
        </a:p>
      </dgm:t>
    </dgm:pt>
    <dgm:pt modelId="{96F09FA8-67BA-444F-A3A3-7E767C4344EB}">
      <dgm:prSet phldrT="[Text]"/>
      <dgm:spPr/>
      <dgm:t>
        <a:bodyPr/>
        <a:lstStyle/>
        <a:p>
          <a:pPr algn="ctr">
            <a:buFontTx/>
            <a:buNone/>
          </a:pPr>
          <a:endParaRPr lang="en-US" i="0" dirty="0"/>
        </a:p>
      </dgm:t>
    </dgm:pt>
    <dgm:pt modelId="{BFFCF5A4-7561-4E6B-959F-614C5351C7EA}" type="parTrans" cxnId="{9E930CA5-01A8-40D6-9129-5CCC7895D4C6}">
      <dgm:prSet/>
      <dgm:spPr/>
      <dgm:t>
        <a:bodyPr/>
        <a:lstStyle/>
        <a:p>
          <a:endParaRPr lang="en-US"/>
        </a:p>
      </dgm:t>
    </dgm:pt>
    <dgm:pt modelId="{160D558A-375B-4A91-8D37-F7CE6A587237}" type="sibTrans" cxnId="{9E930CA5-01A8-40D6-9129-5CCC7895D4C6}">
      <dgm:prSet/>
      <dgm:spPr/>
      <dgm:t>
        <a:bodyPr/>
        <a:lstStyle/>
        <a:p>
          <a:endParaRPr lang="en-US"/>
        </a:p>
      </dgm:t>
    </dgm:pt>
    <dgm:pt modelId="{9B692933-2F38-4017-8FDA-D3C00B1E1C61}">
      <dgm:prSet phldrT="[Text]"/>
      <dgm:spPr/>
      <dgm:t>
        <a:bodyPr/>
        <a:lstStyle/>
        <a:p>
          <a:pPr algn="ctr">
            <a:buFontTx/>
            <a:buNone/>
          </a:pPr>
          <a:endParaRPr lang="en-US" i="0" dirty="0"/>
        </a:p>
      </dgm:t>
    </dgm:pt>
    <dgm:pt modelId="{17559348-959B-44B8-A8A5-553B67F6E07F}" type="parTrans" cxnId="{91BDCC00-F35D-4BFC-A570-D816CE485498}">
      <dgm:prSet/>
      <dgm:spPr/>
      <dgm:t>
        <a:bodyPr/>
        <a:lstStyle/>
        <a:p>
          <a:endParaRPr lang="en-US"/>
        </a:p>
      </dgm:t>
    </dgm:pt>
    <dgm:pt modelId="{009F480C-6619-4944-8734-C3F5D95530F8}" type="sibTrans" cxnId="{91BDCC00-F35D-4BFC-A570-D816CE485498}">
      <dgm:prSet/>
      <dgm:spPr/>
      <dgm:t>
        <a:bodyPr/>
        <a:lstStyle/>
        <a:p>
          <a:endParaRPr lang="en-US"/>
        </a:p>
      </dgm:t>
    </dgm:pt>
    <dgm:pt modelId="{676B93EF-A14C-48D4-90DD-985B892090A2}">
      <dgm:prSet phldrT="[Text]"/>
      <dgm:spPr/>
      <dgm:t>
        <a:bodyPr/>
        <a:lstStyle/>
        <a:p>
          <a:pPr algn="ctr">
            <a:buFontTx/>
            <a:buNone/>
          </a:pPr>
          <a:endParaRPr lang="en-US" i="0" dirty="0"/>
        </a:p>
      </dgm:t>
    </dgm:pt>
    <dgm:pt modelId="{4EA38546-EC59-4A3B-812E-C1571657622A}" type="parTrans" cxnId="{AF4FCBE9-2EDC-49B7-B41D-E8CAE2220C83}">
      <dgm:prSet/>
      <dgm:spPr/>
      <dgm:t>
        <a:bodyPr/>
        <a:lstStyle/>
        <a:p>
          <a:endParaRPr lang="en-US"/>
        </a:p>
      </dgm:t>
    </dgm:pt>
    <dgm:pt modelId="{17B6BF78-66A0-463F-96AF-FB911DB3B52B}" type="sibTrans" cxnId="{AF4FCBE9-2EDC-49B7-B41D-E8CAE2220C83}">
      <dgm:prSet/>
      <dgm:spPr/>
      <dgm:t>
        <a:bodyPr/>
        <a:lstStyle/>
        <a:p>
          <a:endParaRPr lang="en-US"/>
        </a:p>
      </dgm:t>
    </dgm:pt>
    <dgm:pt modelId="{BFD26DBF-66EC-45E9-AF32-22C54D515601}">
      <dgm:prSet phldrT="[Text]"/>
      <dgm:spPr/>
      <dgm:t>
        <a:bodyPr/>
        <a:lstStyle/>
        <a:p>
          <a:pPr algn="ctr">
            <a:buFontTx/>
            <a:buNone/>
          </a:pPr>
          <a:endParaRPr lang="en-US" i="0" dirty="0"/>
        </a:p>
      </dgm:t>
    </dgm:pt>
    <dgm:pt modelId="{9E44A8BC-7A3D-442A-AC43-0208D3AD30CA}" type="parTrans" cxnId="{C7A7B168-0C33-4715-BD31-49E6167861F2}">
      <dgm:prSet/>
      <dgm:spPr/>
      <dgm:t>
        <a:bodyPr/>
        <a:lstStyle/>
        <a:p>
          <a:endParaRPr lang="en-US"/>
        </a:p>
      </dgm:t>
    </dgm:pt>
    <dgm:pt modelId="{86F4FE0F-9EB4-4157-8FC3-9931B9B8B7D5}" type="sibTrans" cxnId="{C7A7B168-0C33-4715-BD31-49E6167861F2}">
      <dgm:prSet/>
      <dgm:spPr/>
      <dgm:t>
        <a:bodyPr/>
        <a:lstStyle/>
        <a:p>
          <a:endParaRPr lang="en-US"/>
        </a:p>
      </dgm:t>
    </dgm:pt>
    <dgm:pt modelId="{95148E3F-4BF9-4036-8239-22140B020319}">
      <dgm:prSet phldrT="[Text]"/>
      <dgm:spPr/>
      <dgm:t>
        <a:bodyPr/>
        <a:lstStyle/>
        <a:p>
          <a:pPr algn="ctr">
            <a:buFontTx/>
            <a:buNone/>
          </a:pPr>
          <a:endParaRPr lang="en-US" i="0" dirty="0"/>
        </a:p>
      </dgm:t>
    </dgm:pt>
    <dgm:pt modelId="{35B0ECBF-B066-451E-AC54-60AF1EB7A10F}" type="parTrans" cxnId="{689B4631-67D6-40F6-808A-A755866C6261}">
      <dgm:prSet/>
      <dgm:spPr/>
      <dgm:t>
        <a:bodyPr/>
        <a:lstStyle/>
        <a:p>
          <a:endParaRPr lang="en-US"/>
        </a:p>
      </dgm:t>
    </dgm:pt>
    <dgm:pt modelId="{29C85C38-5FAC-4BA7-AB5B-2826679AC5A9}" type="sibTrans" cxnId="{689B4631-67D6-40F6-808A-A755866C6261}">
      <dgm:prSet/>
      <dgm:spPr/>
      <dgm:t>
        <a:bodyPr/>
        <a:lstStyle/>
        <a:p>
          <a:endParaRPr lang="en-US"/>
        </a:p>
      </dgm:t>
    </dgm:pt>
    <dgm:pt modelId="{B2EF5EE6-9D4A-4060-AD22-2DF7CDB5DD13}">
      <dgm:prSet phldrT="[Text]"/>
      <dgm:spPr/>
      <dgm:t>
        <a:bodyPr/>
        <a:lstStyle/>
        <a:p>
          <a:pPr algn="ctr">
            <a:buFontTx/>
            <a:buNone/>
          </a:pPr>
          <a:endParaRPr lang="en-US" i="0" dirty="0"/>
        </a:p>
      </dgm:t>
    </dgm:pt>
    <dgm:pt modelId="{553CDD96-1FE3-4DAE-A77D-1A79297F2C5E}" type="parTrans" cxnId="{63D08FDD-DBD3-4FD3-B4B8-B258EB40F793}">
      <dgm:prSet/>
      <dgm:spPr/>
      <dgm:t>
        <a:bodyPr/>
        <a:lstStyle/>
        <a:p>
          <a:endParaRPr lang="en-US"/>
        </a:p>
      </dgm:t>
    </dgm:pt>
    <dgm:pt modelId="{BCD07CF2-C793-4220-A742-27FFC15E66E4}" type="sibTrans" cxnId="{63D08FDD-DBD3-4FD3-B4B8-B258EB40F793}">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custLinFactNeighborX="-2932">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91BDCC00-F35D-4BFC-A570-D816CE485498}" srcId="{66F99ABB-2FBD-431F-86AE-C27778532E6B}" destId="{9B692933-2F38-4017-8FDA-D3C00B1E1C61}" srcOrd="2" destOrd="0" parTransId="{17559348-959B-44B8-A8A5-553B67F6E07F}" sibTransId="{009F480C-6619-4944-8734-C3F5D95530F8}"/>
    <dgm:cxn modelId="{D38CD902-7BF3-46D6-9316-672D43D38C37}" type="presOf" srcId="{0262F60D-2F05-4046-8B61-FB821B5A953D}" destId="{67078811-8168-4096-A49E-07702C3D8F94}" srcOrd="0" destOrd="7" presId="urn:microsoft.com/office/officeart/2005/8/layout/hList1"/>
    <dgm:cxn modelId="{3F4D0104-27A6-4B19-B365-3A50ACA2210C}" type="presOf" srcId="{EBB525F7-E52C-4054-8976-18A915BCDB9A}" destId="{67078811-8168-4096-A49E-07702C3D8F94}" srcOrd="0" destOrd="2" presId="urn:microsoft.com/office/officeart/2005/8/layout/hList1"/>
    <dgm:cxn modelId="{F73F1005-938D-4CE2-9F35-FC30459676B9}" type="presOf" srcId="{3800341D-23FE-4373-9881-B61B59EF9AE4}" destId="{67078811-8168-4096-A49E-07702C3D8F94}" srcOrd="0" destOrd="4" presId="urn:microsoft.com/office/officeart/2005/8/layout/hList1"/>
    <dgm:cxn modelId="{09D29B05-1844-45BE-A923-0C589B1ADC05}" srcId="{5E4DCA6F-D743-4AD9-8AAF-19572162E97A}" destId="{D01EEB74-065C-4445-9861-A72A3178C755}" srcOrd="1" destOrd="0" parTransId="{173F2FFE-C2EE-46D2-9D2E-8AD82A967F83}" sibTransId="{DE577167-F6CA-4875-8226-8B051181846B}"/>
    <dgm:cxn modelId="{7FEE1D07-32CE-47A4-9CEB-53BC2C2EDE50}" srcId="{5E4DCA6F-D743-4AD9-8AAF-19572162E97A}" destId="{651FF481-BD20-49CC-8702-47B7A7A99299}" srcOrd="2" destOrd="0" parTransId="{F161CDA9-B3E6-4297-9565-F470F18F1A01}" sibTransId="{9EA6C112-8477-4283-B9F4-72D736A09E8D}"/>
    <dgm:cxn modelId="{D6C91C0C-7227-4730-B12E-BB1927FA2998}" srcId="{D01EEB74-065C-4445-9861-A72A3178C755}" destId="{0262F60D-2F05-4046-8B61-FB821B5A953D}" srcOrd="7" destOrd="0" parTransId="{99354EDF-B916-4661-ACFE-ADE5F0FFEFC4}" sibTransId="{91814238-9D73-46C4-B861-B8708AA951F7}"/>
    <dgm:cxn modelId="{9D4EF30E-0EC8-4441-BBA3-50622355CCE3}" type="presOf" srcId="{FA002A3F-4875-4F5F-ADA6-73C4A0B44770}" destId="{67078811-8168-4096-A49E-07702C3D8F94}" srcOrd="0" destOrd="0" presId="urn:microsoft.com/office/officeart/2005/8/layout/hList1"/>
    <dgm:cxn modelId="{E4FFD412-06D8-43A9-ADF6-2B16E9CD63C5}" type="presOf" srcId="{05ED7B22-3601-433B-B692-8AE95E88A755}" destId="{3F1C4DDD-D0B8-4461-BBE5-015C5E9B98C5}" srcOrd="0" destOrd="6" presId="urn:microsoft.com/office/officeart/2005/8/layout/hList1"/>
    <dgm:cxn modelId="{B2553C15-B397-4B3F-B523-49CFF6EE7548}" srcId="{66F99ABB-2FBD-431F-86AE-C27778532E6B}" destId="{3C681799-50AE-44E2-911B-299839788C65}" srcOrd="4" destOrd="0" parTransId="{9C50D957-2646-4034-9F60-15DD7D90B76F}" sibTransId="{67D6B465-90AE-4698-914C-3B72FFB92F6B}"/>
    <dgm:cxn modelId="{8853F621-C2C4-4C6E-93F9-F13647E360E5}" srcId="{66F99ABB-2FBD-431F-86AE-C27778532E6B}" destId="{BED30FCF-9A73-420A-A71F-126B36D60379}" srcOrd="3" destOrd="0" parTransId="{40C3406C-BDEF-4C0B-A7F8-1BD0C4C7D372}" sibTransId="{0C32904E-FB6F-4B32-B80B-C5DD231158EC}"/>
    <dgm:cxn modelId="{764CCE25-7E45-43CB-862A-33CC41DA53AF}" type="presOf" srcId="{EF3587F0-0797-4792-B718-5EE71946B746}" destId="{3F1C4DDD-D0B8-4461-BBE5-015C5E9B98C5}" srcOrd="0" destOrd="1" presId="urn:microsoft.com/office/officeart/2005/8/layout/hList1"/>
    <dgm:cxn modelId="{467A532F-9827-4779-861A-8E374E4673D8}" srcId="{D01EEB74-065C-4445-9861-A72A3178C755}" destId="{EBB525F7-E52C-4054-8976-18A915BCDB9A}" srcOrd="2" destOrd="0" parTransId="{C44D1BA6-7B73-4719-A42B-1E324CAC5D93}" sibTransId="{F4A5C8D0-3F2B-4172-A50E-C562ABECAAE4}"/>
    <dgm:cxn modelId="{14A5D62F-2455-4F00-A7DA-B08E549EBEA9}" type="presOf" srcId="{B2EF5EE6-9D4A-4060-AD22-2DF7CDB5DD13}" destId="{3F1C4DDD-D0B8-4461-BBE5-015C5E9B98C5}" srcOrd="0" destOrd="5" presId="urn:microsoft.com/office/officeart/2005/8/layout/hList1"/>
    <dgm:cxn modelId="{1B6B1B30-08BA-40D0-9EB4-9B1819CC6113}" srcId="{651FF481-BD20-49CC-8702-47B7A7A99299}" destId="{F4EB12B9-95AD-4BE5-ACC2-D4B513773A06}" srcOrd="0" destOrd="0" parTransId="{1F4571E8-5606-408F-85F3-A3FA1669648B}" sibTransId="{C0E58D0C-B7BA-4D66-A4FD-FAA9DF14897F}"/>
    <dgm:cxn modelId="{689B4631-67D6-40F6-808A-A755866C6261}" srcId="{651FF481-BD20-49CC-8702-47B7A7A99299}" destId="{95148E3F-4BF9-4036-8239-22140B020319}" srcOrd="4" destOrd="0" parTransId="{35B0ECBF-B066-451E-AC54-60AF1EB7A10F}" sibTransId="{29C85C38-5FAC-4BA7-AB5B-2826679AC5A9}"/>
    <dgm:cxn modelId="{E6FACB39-10C2-49D2-9644-B476CB114071}" srcId="{66F99ABB-2FBD-431F-86AE-C27778532E6B}" destId="{6D13C34B-B02C-47FB-AF89-08C3668A630C}" srcOrd="0" destOrd="0" parTransId="{E2ACB97D-AAC6-4C1A-85C6-591E5B19946D}" sibTransId="{64527A8A-2318-4A88-9084-6839D45D2EA6}"/>
    <dgm:cxn modelId="{A8501F3A-9414-4FBC-A2B2-B0DAC6735451}" srcId="{66F99ABB-2FBD-431F-86AE-C27778532E6B}" destId="{418C0BF9-FCA1-4C7B-9536-8E9DDE28FFC7}" srcOrd="5" destOrd="0" parTransId="{953CCD1C-3995-49D3-8D88-BAEB923766A6}" sibTransId="{8A10ACC6-58B6-4DF9-B23E-1316D523B675}"/>
    <dgm:cxn modelId="{E3294E3E-B11D-481D-8C11-AE949906EA66}" srcId="{D01EEB74-065C-4445-9861-A72A3178C755}" destId="{FA002A3F-4875-4F5F-ADA6-73C4A0B44770}" srcOrd="0" destOrd="0" parTransId="{B0525076-54A5-46BD-8A7F-4FAA9334C127}" sibTransId="{4FA01CFD-A031-49DF-AFA3-959CF596EE0B}"/>
    <dgm:cxn modelId="{6221853F-8823-435D-A05B-461560951CE2}" srcId="{D01EEB74-065C-4445-9861-A72A3178C755}" destId="{B3CC2B10-5840-415D-AFFA-E7159A12CD66}" srcOrd="5" destOrd="0" parTransId="{DEAADF32-1E4C-418A-9AD0-AD55CE7E0D4F}" sibTransId="{13CF0BFF-21DE-4184-B53A-D4B2A5BE83D0}"/>
    <dgm:cxn modelId="{63304C46-7E33-48D1-8D99-AC1ABD5C6EF9}" srcId="{D01EEB74-065C-4445-9861-A72A3178C755}" destId="{269422D5-14D0-4C3B-A1D9-BEA4C4B72FAC}" srcOrd="3" destOrd="0" parTransId="{C6221F51-4310-429B-92D3-A7D6CFF967D2}" sibTransId="{F59A47AA-BAAD-47C1-82F6-6A0901233F68}"/>
    <dgm:cxn modelId="{3E4F9568-E2AB-43E1-A2BE-2D056D51402A}" type="presOf" srcId="{D2A2F4C0-F5F9-452A-9359-F5961D44319E}" destId="{67078811-8168-4096-A49E-07702C3D8F94}" srcOrd="0" destOrd="1" presId="urn:microsoft.com/office/officeart/2005/8/layout/hList1"/>
    <dgm:cxn modelId="{C7A7B168-0C33-4715-BD31-49E6167861F2}" srcId="{651FF481-BD20-49CC-8702-47B7A7A99299}" destId="{BFD26DBF-66EC-45E9-AF32-22C54D515601}" srcOrd="3" destOrd="0" parTransId="{9E44A8BC-7A3D-442A-AC43-0208D3AD30CA}" sibTransId="{86F4FE0F-9EB4-4157-8FC3-9931B9B8B7D5}"/>
    <dgm:cxn modelId="{AE291349-44B6-44E4-977D-F997D10D9492}" type="presOf" srcId="{96F09FA8-67BA-444F-A3A3-7E767C4344EB}" destId="{10D574E7-97A8-4F8D-BFFC-63E4F499E3D1}" srcOrd="0" destOrd="1" presId="urn:microsoft.com/office/officeart/2005/8/layout/hList1"/>
    <dgm:cxn modelId="{E5C9566C-FF71-4494-A682-1C4F9FA7B941}" type="presOf" srcId="{6D13C34B-B02C-47FB-AF89-08C3668A630C}" destId="{10D574E7-97A8-4F8D-BFFC-63E4F499E3D1}" srcOrd="0" destOrd="0" presId="urn:microsoft.com/office/officeart/2005/8/layout/hList1"/>
    <dgm:cxn modelId="{D9586D4F-358C-40C2-9A07-FB640FD2D816}" type="presOf" srcId="{F4EB12B9-95AD-4BE5-ACC2-D4B513773A06}" destId="{3F1C4DDD-D0B8-4461-BBE5-015C5E9B98C5}" srcOrd="0" destOrd="0" presId="urn:microsoft.com/office/officeart/2005/8/layout/hList1"/>
    <dgm:cxn modelId="{E68D4172-487A-4C4C-98C3-354178B94009}" srcId="{D01EEB74-065C-4445-9861-A72A3178C755}" destId="{D2A2F4C0-F5F9-452A-9359-F5961D44319E}" srcOrd="1" destOrd="0" parTransId="{510962A3-57C7-4672-B932-1E76DCBF95A4}" sibTransId="{31B7F928-45BC-4238-A5CD-D693A5D3EB8A}"/>
    <dgm:cxn modelId="{A5D73F54-4261-43C0-A198-7A3417415630}" type="presOf" srcId="{B3CC2B10-5840-415D-AFFA-E7159A12CD66}" destId="{67078811-8168-4096-A49E-07702C3D8F94}" srcOrd="0" destOrd="5" presId="urn:microsoft.com/office/officeart/2005/8/layout/hList1"/>
    <dgm:cxn modelId="{B2A09174-1C58-4AD0-BEE6-3762205D8466}" type="presOf" srcId="{269422D5-14D0-4C3B-A1D9-BEA4C4B72FAC}" destId="{67078811-8168-4096-A49E-07702C3D8F94}" srcOrd="0" destOrd="3" presId="urn:microsoft.com/office/officeart/2005/8/layout/hList1"/>
    <dgm:cxn modelId="{C6492B57-00F1-47E9-B9EB-71FE30FACCC3}" type="presOf" srcId="{7A75C175-5E48-489E-B17B-D91EA8385B33}" destId="{67078811-8168-4096-A49E-07702C3D8F94}" srcOrd="0" destOrd="6" presId="urn:microsoft.com/office/officeart/2005/8/layout/hList1"/>
    <dgm:cxn modelId="{2CC1FE77-F8EA-410A-B19D-191B7E3A7F72}" type="presOf" srcId="{418C0BF9-FCA1-4C7B-9536-8E9DDE28FFC7}" destId="{10D574E7-97A8-4F8D-BFFC-63E4F499E3D1}" srcOrd="0" destOrd="5" presId="urn:microsoft.com/office/officeart/2005/8/layout/hList1"/>
    <dgm:cxn modelId="{E4C09479-65EF-44DF-B6B5-608A7A54C937}" srcId="{D01EEB74-065C-4445-9861-A72A3178C755}" destId="{3800341D-23FE-4373-9881-B61B59EF9AE4}" srcOrd="4" destOrd="0" parTransId="{F1996E6E-1595-42B1-8BA0-5FAA36A48A8F}" sibTransId="{659D3ED0-EAE6-4B8C-A36D-7B19DA37A520}"/>
    <dgm:cxn modelId="{AF2A7180-1E79-4F29-AEB7-D520C5419765}" srcId="{5E4DCA6F-D743-4AD9-8AAF-19572162E97A}" destId="{66F99ABB-2FBD-431F-86AE-C27778532E6B}" srcOrd="0" destOrd="0" parTransId="{E28EF781-39A1-43ED-B495-2412ECAF4BA7}" sibTransId="{69B6D8D9-098B-41A9-B2DC-CBB3B44007B2}"/>
    <dgm:cxn modelId="{1AE40E81-0221-4516-A89A-4AF6D2A1F773}" type="presOf" srcId="{3C681799-50AE-44E2-911B-299839788C65}" destId="{10D574E7-97A8-4F8D-BFFC-63E4F499E3D1}" srcOrd="0" destOrd="4" presId="urn:microsoft.com/office/officeart/2005/8/layout/hList1"/>
    <dgm:cxn modelId="{31E7D686-4B9F-4EAA-B5A8-D5F381E897FF}" type="presOf" srcId="{5E4DCA6F-D743-4AD9-8AAF-19572162E97A}" destId="{06FAC85B-38B4-4CF2-B62C-369BDA1B6CF1}" srcOrd="0" destOrd="0" presId="urn:microsoft.com/office/officeart/2005/8/layout/hList1"/>
    <dgm:cxn modelId="{2A0B069C-E2C2-4DA8-9A3B-E987ECA67774}" type="presOf" srcId="{66F99ABB-2FBD-431F-86AE-C27778532E6B}" destId="{F277F1B6-D375-4880-AA5E-0BC32E6D5A32}" srcOrd="0" destOrd="0" presId="urn:microsoft.com/office/officeart/2005/8/layout/hList1"/>
    <dgm:cxn modelId="{3301D29E-C4A0-4274-821A-65B69588C7FB}" type="presOf" srcId="{9B692933-2F38-4017-8FDA-D3C00B1E1C61}" destId="{10D574E7-97A8-4F8D-BFFC-63E4F499E3D1}" srcOrd="0" destOrd="2" presId="urn:microsoft.com/office/officeart/2005/8/layout/hList1"/>
    <dgm:cxn modelId="{7A44C6A2-FCA4-486F-AD29-87828C321F18}" type="presOf" srcId="{651FF481-BD20-49CC-8702-47B7A7A99299}" destId="{3DF2C71D-6B07-48AC-9868-3500A8B135B5}" srcOrd="0" destOrd="0" presId="urn:microsoft.com/office/officeart/2005/8/layout/hList1"/>
    <dgm:cxn modelId="{9E930CA5-01A8-40D6-9129-5CCC7895D4C6}" srcId="{66F99ABB-2FBD-431F-86AE-C27778532E6B}" destId="{96F09FA8-67BA-444F-A3A3-7E767C4344EB}" srcOrd="1" destOrd="0" parTransId="{BFFCF5A4-7561-4E6B-959F-614C5351C7EA}" sibTransId="{160D558A-375B-4A91-8D37-F7CE6A587237}"/>
    <dgm:cxn modelId="{1F5A9DA8-DC0F-40F2-93D5-EFEC3E787037}" srcId="{651FF481-BD20-49CC-8702-47B7A7A99299}" destId="{05ED7B22-3601-433B-B692-8AE95E88A755}" srcOrd="6" destOrd="0" parTransId="{AE47EEA7-DFAF-495F-8828-5168F0A2141C}" sibTransId="{4265104D-B11D-4C2C-BE6E-203CB9F96EC5}"/>
    <dgm:cxn modelId="{CDCFFABD-AADE-461B-9A05-429715C34BDF}" type="presOf" srcId="{676B93EF-A14C-48D4-90DD-985B892090A2}" destId="{3F1C4DDD-D0B8-4461-BBE5-015C5E9B98C5}" srcOrd="0" destOrd="2" presId="urn:microsoft.com/office/officeart/2005/8/layout/hList1"/>
    <dgm:cxn modelId="{E7A831C3-C3FE-46B9-9986-F148F13F2949}" type="presOf" srcId="{95148E3F-4BF9-4036-8239-22140B020319}" destId="{3F1C4DDD-D0B8-4461-BBE5-015C5E9B98C5}" srcOrd="0" destOrd="4" presId="urn:microsoft.com/office/officeart/2005/8/layout/hList1"/>
    <dgm:cxn modelId="{8DFCA1C6-A314-461A-B40C-34E2BBD44030}" type="presOf" srcId="{BED30FCF-9A73-420A-A71F-126B36D60379}" destId="{10D574E7-97A8-4F8D-BFFC-63E4F499E3D1}" srcOrd="0" destOrd="3" presId="urn:microsoft.com/office/officeart/2005/8/layout/hList1"/>
    <dgm:cxn modelId="{5C880BCE-C5C4-4580-9919-44A5216FA9E2}" type="presOf" srcId="{D01EEB74-065C-4445-9861-A72A3178C755}" destId="{6FD54723-32F7-4A69-A3B9-8D2E88F5EB27}" srcOrd="0" destOrd="0" presId="urn:microsoft.com/office/officeart/2005/8/layout/hList1"/>
    <dgm:cxn modelId="{75559FDA-73F9-4672-A133-3D0952204BD6}" srcId="{D01EEB74-065C-4445-9861-A72A3178C755}" destId="{7A75C175-5E48-489E-B17B-D91EA8385B33}" srcOrd="6" destOrd="0" parTransId="{758E0276-8639-47E4-BE41-84E5CA30EFDC}" sibTransId="{209E2C87-EA15-4FA3-9958-C0A2B3C56EE1}"/>
    <dgm:cxn modelId="{63D08FDD-DBD3-4FD3-B4B8-B258EB40F793}" srcId="{651FF481-BD20-49CC-8702-47B7A7A99299}" destId="{B2EF5EE6-9D4A-4060-AD22-2DF7CDB5DD13}" srcOrd="5" destOrd="0" parTransId="{553CDD96-1FE3-4DAE-A77D-1A79297F2C5E}" sibTransId="{BCD07CF2-C793-4220-A742-27FFC15E66E4}"/>
    <dgm:cxn modelId="{EF7770E4-03C9-47F9-A76D-6D4967D16A13}" type="presOf" srcId="{BFD26DBF-66EC-45E9-AF32-22C54D515601}" destId="{3F1C4DDD-D0B8-4461-BBE5-015C5E9B98C5}" srcOrd="0" destOrd="3" presId="urn:microsoft.com/office/officeart/2005/8/layout/hList1"/>
    <dgm:cxn modelId="{5F192AE8-6950-4EDC-8031-268A12432D3C}" srcId="{651FF481-BD20-49CC-8702-47B7A7A99299}" destId="{EF3587F0-0797-4792-B718-5EE71946B746}" srcOrd="1" destOrd="0" parTransId="{42A4753D-1667-49B6-B694-DE2C868B3BDF}" sibTransId="{8A2DE6F0-4371-4738-B7FA-7EB7F84D28D7}"/>
    <dgm:cxn modelId="{AF4FCBE9-2EDC-49B7-B41D-E8CAE2220C83}" srcId="{651FF481-BD20-49CC-8702-47B7A7A99299}" destId="{676B93EF-A14C-48D4-90DD-985B892090A2}" srcOrd="2" destOrd="0" parTransId="{4EA38546-EC59-4A3B-812E-C1571657622A}" sibTransId="{17B6BF78-66A0-463F-96AF-FB911DB3B52B}"/>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4_2" csCatId="accent4" phldr="1"/>
      <dgm:spPr/>
      <dgm:t>
        <a:bodyPr/>
        <a:lstStyle/>
        <a:p>
          <a:endParaRPr lang="en-US"/>
        </a:p>
      </dgm:t>
    </dgm:pt>
    <dgm:pt modelId="{66F99ABB-2FBD-431F-86AE-C27778532E6B}">
      <dgm:prSet phldrT="[Text]"/>
      <dgm:spPr/>
      <dgm:t>
        <a:bodyPr/>
        <a:lstStyle/>
        <a:p>
          <a:r>
            <a:rPr lang="en-US" b="1" dirty="0"/>
            <a:t>Lack from Providers</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Classes</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Self-Taught</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Tx/>
            <a:buNone/>
          </a:pPr>
          <a:r>
            <a:rPr lang="en-US" i="0" dirty="0"/>
            <a:t>“You have to make a plan yourself because they don’t tell you.”</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i="0" dirty="0"/>
            <a:t>“.. Most of the information came from apps.”</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dirty="0"/>
            <a:t>“NFP helped me understand how to care for my baby.”</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D00F05D5-7563-4411-86BE-0F7C5FA8E2D2}">
      <dgm:prSet phldrT="[Text]"/>
      <dgm:spPr/>
      <dgm:t>
        <a:bodyPr/>
        <a:lstStyle/>
        <a:p>
          <a:pPr algn="ctr">
            <a:buFontTx/>
            <a:buNone/>
          </a:pPr>
          <a:r>
            <a:rPr lang="en-US" i="0" dirty="0"/>
            <a:t>“… you’re just on your own.”</a:t>
          </a:r>
        </a:p>
      </dgm:t>
    </dgm:pt>
    <dgm:pt modelId="{87DB9120-C686-4031-A46E-592F1F992C56}" type="parTrans" cxnId="{DB66DCE4-513E-4640-BB9A-99F86FBFC2C2}">
      <dgm:prSet/>
      <dgm:spPr/>
      <dgm:t>
        <a:bodyPr/>
        <a:lstStyle/>
        <a:p>
          <a:endParaRPr lang="en-US"/>
        </a:p>
      </dgm:t>
    </dgm:pt>
    <dgm:pt modelId="{5A9A005E-203C-4EB6-9215-29A9E8905C05}" type="sibTrans" cxnId="{DB66DCE4-513E-4640-BB9A-99F86FBFC2C2}">
      <dgm:prSet/>
      <dgm:spPr/>
      <dgm:t>
        <a:bodyPr/>
        <a:lstStyle/>
        <a:p>
          <a:endParaRPr lang="en-US"/>
        </a:p>
      </dgm:t>
    </dgm:pt>
    <dgm:pt modelId="{BE660A4D-30C4-4B0C-8E53-6C1971F83B93}">
      <dgm:prSet phldrT="[Text]"/>
      <dgm:spPr/>
      <dgm:t>
        <a:bodyPr/>
        <a:lstStyle/>
        <a:p>
          <a:pPr algn="ctr">
            <a:buFontTx/>
            <a:buNone/>
          </a:pPr>
          <a:endParaRPr lang="en-US" i="0" dirty="0"/>
        </a:p>
      </dgm:t>
    </dgm:pt>
    <dgm:pt modelId="{9EC16951-6295-44DE-A206-88A8040D3BD0}" type="parTrans" cxnId="{E9731E78-CD7E-4C92-B345-286BF91C5048}">
      <dgm:prSet/>
      <dgm:spPr/>
      <dgm:t>
        <a:bodyPr/>
        <a:lstStyle/>
        <a:p>
          <a:endParaRPr lang="en-US"/>
        </a:p>
      </dgm:t>
    </dgm:pt>
    <dgm:pt modelId="{26F5726D-8707-44E9-905B-4D38FF4FE8A5}" type="sibTrans" cxnId="{E9731E78-CD7E-4C92-B345-286BF91C5048}">
      <dgm:prSet/>
      <dgm:spPr/>
      <dgm:t>
        <a:bodyPr/>
        <a:lstStyle/>
        <a:p>
          <a:endParaRPr lang="en-US"/>
        </a:p>
      </dgm:t>
    </dgm:pt>
    <dgm:pt modelId="{E50C7CD0-B5F5-41D4-B23E-8B41F68094A8}">
      <dgm:prSet phldrT="[Text]"/>
      <dgm:spPr/>
      <dgm:t>
        <a:bodyPr/>
        <a:lstStyle/>
        <a:p>
          <a:pPr algn="ctr">
            <a:buFontTx/>
            <a:buNone/>
          </a:pPr>
          <a:r>
            <a:rPr lang="en-US" i="0" dirty="0"/>
            <a:t>“Continually fighting to prove that you can understand.”</a:t>
          </a:r>
        </a:p>
      </dgm:t>
    </dgm:pt>
    <dgm:pt modelId="{0E6FD848-8EE2-46CD-9AF1-7E53F9A0E5B0}" type="parTrans" cxnId="{308E7B37-59E0-48C5-86BF-FB52D3082A1C}">
      <dgm:prSet/>
      <dgm:spPr/>
      <dgm:t>
        <a:bodyPr/>
        <a:lstStyle/>
        <a:p>
          <a:endParaRPr lang="en-US"/>
        </a:p>
      </dgm:t>
    </dgm:pt>
    <dgm:pt modelId="{FF23E921-3A81-4CD5-A294-BEFF8345DE19}" type="sibTrans" cxnId="{308E7B37-59E0-48C5-86BF-FB52D3082A1C}">
      <dgm:prSet/>
      <dgm:spPr/>
      <dgm:t>
        <a:bodyPr/>
        <a:lstStyle/>
        <a:p>
          <a:endParaRPr lang="en-US"/>
        </a:p>
      </dgm:t>
    </dgm:pt>
    <dgm:pt modelId="{E57C6B82-F66E-475D-A66A-625ECD000D54}">
      <dgm:prSet phldrT="[Text]"/>
      <dgm:spPr/>
      <dgm:t>
        <a:bodyPr/>
        <a:lstStyle/>
        <a:p>
          <a:pPr algn="ctr">
            <a:buFontTx/>
            <a:buNone/>
          </a:pPr>
          <a:r>
            <a:rPr lang="en-US" i="0" dirty="0"/>
            <a:t>“…internet is your best friend.”</a:t>
          </a:r>
        </a:p>
      </dgm:t>
    </dgm:pt>
    <dgm:pt modelId="{79F5F32A-B187-4A12-A291-257BD7A0459B}" type="parTrans" cxnId="{FAA34330-B87F-406B-94CA-C06A76265911}">
      <dgm:prSet/>
      <dgm:spPr/>
      <dgm:t>
        <a:bodyPr/>
        <a:lstStyle/>
        <a:p>
          <a:endParaRPr lang="en-US"/>
        </a:p>
      </dgm:t>
    </dgm:pt>
    <dgm:pt modelId="{E10EE549-E918-40B7-B160-E49B215B9868}" type="sibTrans" cxnId="{FAA34330-B87F-406B-94CA-C06A76265911}">
      <dgm:prSet/>
      <dgm:spPr/>
      <dgm:t>
        <a:bodyPr/>
        <a:lstStyle/>
        <a:p>
          <a:endParaRPr lang="en-US"/>
        </a:p>
      </dgm:t>
    </dgm:pt>
    <dgm:pt modelId="{6BBE5453-05BB-4448-9A50-6AE3A62BC2F1}">
      <dgm:prSet phldrT="[Text]"/>
      <dgm:spPr/>
      <dgm:t>
        <a:bodyPr/>
        <a:lstStyle/>
        <a:p>
          <a:pPr algn="ctr">
            <a:buFontTx/>
            <a:buNone/>
          </a:pPr>
          <a:endParaRPr lang="en-US" i="0" dirty="0"/>
        </a:p>
      </dgm:t>
    </dgm:pt>
    <dgm:pt modelId="{7EC53181-F90C-4968-95D7-08FE4E7732D4}" type="parTrans" cxnId="{16ACA62F-171A-4CD0-90E0-E0AB53635DF4}">
      <dgm:prSet/>
      <dgm:spPr/>
      <dgm:t>
        <a:bodyPr/>
        <a:lstStyle/>
        <a:p>
          <a:endParaRPr lang="en-US"/>
        </a:p>
      </dgm:t>
    </dgm:pt>
    <dgm:pt modelId="{0F9E6F03-E11D-4249-97B1-A86389417405}" type="sibTrans" cxnId="{16ACA62F-171A-4CD0-90E0-E0AB53635DF4}">
      <dgm:prSet/>
      <dgm:spPr/>
      <dgm:t>
        <a:bodyPr/>
        <a:lstStyle/>
        <a:p>
          <a:endParaRPr lang="en-US"/>
        </a:p>
      </dgm:t>
    </dgm:pt>
    <dgm:pt modelId="{AD2F18E7-E771-466C-AEFB-3D8573601D39}">
      <dgm:prSet phldrT="[Text]"/>
      <dgm:spPr/>
      <dgm:t>
        <a:bodyPr/>
        <a:lstStyle/>
        <a:p>
          <a:pPr algn="l">
            <a:buFontTx/>
            <a:buNone/>
          </a:pPr>
          <a:endParaRPr lang="en-US" i="0" dirty="0"/>
        </a:p>
      </dgm:t>
    </dgm:pt>
    <dgm:pt modelId="{2001014A-905B-4338-87C4-39078569C70D}" type="parTrans" cxnId="{EA5149B9-911B-4B30-AD65-6734A38D8C23}">
      <dgm:prSet/>
      <dgm:spPr/>
      <dgm:t>
        <a:bodyPr/>
        <a:lstStyle/>
        <a:p>
          <a:endParaRPr lang="en-US"/>
        </a:p>
      </dgm:t>
    </dgm:pt>
    <dgm:pt modelId="{49A481C3-3827-4B9D-90C6-B5D84595978B}" type="sibTrans" cxnId="{EA5149B9-911B-4B30-AD65-6734A38D8C23}">
      <dgm:prSet/>
      <dgm:spPr/>
      <dgm:t>
        <a:bodyPr/>
        <a:lstStyle/>
        <a:p>
          <a:endParaRPr lang="en-US"/>
        </a:p>
      </dgm:t>
    </dgm:pt>
    <dgm:pt modelId="{A35FAC76-21F7-4486-BC12-1DD8ACDC30BD}">
      <dgm:prSet phldrT="[Text]"/>
      <dgm:spPr/>
      <dgm:t>
        <a:bodyPr/>
        <a:lstStyle/>
        <a:p>
          <a:pPr algn="ctr">
            <a:buFontTx/>
            <a:buNone/>
          </a:pPr>
          <a:r>
            <a:rPr lang="en-US" dirty="0"/>
            <a:t>“If I can get it [free birthing classes] on 86</a:t>
          </a:r>
          <a:r>
            <a:rPr lang="en-US" baseline="30000" dirty="0"/>
            <a:t>th</a:t>
          </a:r>
          <a:r>
            <a:rPr lang="en-US" dirty="0"/>
            <a:t> St. I should also be able to get it on 116</a:t>
          </a:r>
          <a:r>
            <a:rPr lang="en-US" baseline="30000" dirty="0"/>
            <a:t>th</a:t>
          </a:r>
          <a:r>
            <a:rPr lang="en-US" dirty="0"/>
            <a:t> St.”</a:t>
          </a:r>
        </a:p>
      </dgm:t>
    </dgm:pt>
    <dgm:pt modelId="{8AE40C3F-F714-4A71-AF9C-DB2218F756B5}" type="parTrans" cxnId="{C5ABB238-E6A4-4DEE-9A35-32184719D883}">
      <dgm:prSet/>
      <dgm:spPr/>
      <dgm:t>
        <a:bodyPr/>
        <a:lstStyle/>
        <a:p>
          <a:endParaRPr lang="en-US"/>
        </a:p>
      </dgm:t>
    </dgm:pt>
    <dgm:pt modelId="{CFA4B276-FE6A-4BB9-AB74-0ACCD7D14806}" type="sibTrans" cxnId="{C5ABB238-E6A4-4DEE-9A35-32184719D883}">
      <dgm:prSet/>
      <dgm:spPr/>
      <dgm:t>
        <a:bodyPr/>
        <a:lstStyle/>
        <a:p>
          <a:endParaRPr lang="en-US"/>
        </a:p>
      </dgm:t>
    </dgm:pt>
    <dgm:pt modelId="{759CA7C6-E800-4C7B-AA86-312BC9F4C6A2}">
      <dgm:prSet phldrT="[Text]"/>
      <dgm:spPr/>
      <dgm:t>
        <a:bodyPr/>
        <a:lstStyle/>
        <a:p>
          <a:pPr algn="ctr">
            <a:buFontTx/>
            <a:buNone/>
          </a:pPr>
          <a:endParaRPr lang="en-US" dirty="0"/>
        </a:p>
      </dgm:t>
    </dgm:pt>
    <dgm:pt modelId="{49D5E9DD-D439-4ABA-A664-380CDA62E2D5}" type="parTrans" cxnId="{C2C33ADF-B4CA-4A2A-AEE6-5BEC6FD9E90D}">
      <dgm:prSet/>
      <dgm:spPr/>
      <dgm:t>
        <a:bodyPr/>
        <a:lstStyle/>
        <a:p>
          <a:endParaRPr lang="en-US"/>
        </a:p>
      </dgm:t>
    </dgm:pt>
    <dgm:pt modelId="{FDC09DA7-FA5A-48A1-9632-CD7635D9B5E6}" type="sibTrans" cxnId="{C2C33ADF-B4CA-4A2A-AEE6-5BEC6FD9E90D}">
      <dgm:prSet/>
      <dgm:spPr/>
      <dgm:t>
        <a:bodyPr/>
        <a:lstStyle/>
        <a:p>
          <a:endParaRPr lang="en-US"/>
        </a:p>
      </dgm:t>
    </dgm:pt>
    <dgm:pt modelId="{2E46F832-A272-4535-BE93-6641E85DCE5C}">
      <dgm:prSet phldrT="[Text]"/>
      <dgm:spPr/>
      <dgm:t>
        <a:bodyPr/>
        <a:lstStyle/>
        <a:p>
          <a:pPr algn="ctr">
            <a:buFontTx/>
            <a:buNone/>
          </a:pPr>
          <a:endParaRPr lang="en-US" i="0" dirty="0"/>
        </a:p>
      </dgm:t>
    </dgm:pt>
    <dgm:pt modelId="{19C67A1C-7602-48A8-895F-CF98789E9728}" type="parTrans" cxnId="{1B2E3981-747C-49A3-AD7E-A8486B516B8F}">
      <dgm:prSet/>
      <dgm:spPr/>
      <dgm:t>
        <a:bodyPr/>
        <a:lstStyle/>
        <a:p>
          <a:endParaRPr lang="en-US"/>
        </a:p>
      </dgm:t>
    </dgm:pt>
    <dgm:pt modelId="{6A5A2106-06DD-47A4-8EAE-C3A81ADDE324}" type="sibTrans" cxnId="{1B2E3981-747C-49A3-AD7E-A8486B516B8F}">
      <dgm:prSet/>
      <dgm:spPr/>
      <dgm:t>
        <a:bodyPr/>
        <a:lstStyle/>
        <a:p>
          <a:endParaRPr lang="en-US"/>
        </a:p>
      </dgm:t>
    </dgm:pt>
    <dgm:pt modelId="{B88E8602-F332-41A4-9A9A-2F52EE519DE6}">
      <dgm:prSet phldrT="[Text]"/>
      <dgm:spPr/>
      <dgm:t>
        <a:bodyPr/>
        <a:lstStyle/>
        <a:p>
          <a:pPr algn="ctr">
            <a:buFontTx/>
            <a:buNone/>
          </a:pPr>
          <a:endParaRPr lang="en-US" i="0" dirty="0"/>
        </a:p>
      </dgm:t>
    </dgm:pt>
    <dgm:pt modelId="{CED105DC-FEE1-40C4-800D-F6166C79EE46}" type="parTrans" cxnId="{B57E2724-2326-477F-A2D7-F197D13ED933}">
      <dgm:prSet/>
      <dgm:spPr/>
      <dgm:t>
        <a:bodyPr/>
        <a:lstStyle/>
        <a:p>
          <a:endParaRPr lang="en-US"/>
        </a:p>
      </dgm:t>
    </dgm:pt>
    <dgm:pt modelId="{9DA41143-426F-4A5B-8E20-DF5BE9A0BCF2}" type="sibTrans" cxnId="{B57E2724-2326-477F-A2D7-F197D13ED933}">
      <dgm:prSet/>
      <dgm:spPr/>
      <dgm:t>
        <a:bodyPr/>
        <a:lstStyle/>
        <a:p>
          <a:endParaRPr lang="en-US"/>
        </a:p>
      </dgm:t>
    </dgm:pt>
    <dgm:pt modelId="{6E592F1F-763D-4082-A3D3-5F5C617ECF51}">
      <dgm:prSet phldrT="[Text]"/>
      <dgm:spPr/>
      <dgm:t>
        <a:bodyPr/>
        <a:lstStyle/>
        <a:p>
          <a:pPr algn="ctr">
            <a:buFontTx/>
            <a:buNone/>
          </a:pPr>
          <a:endParaRPr lang="en-US" i="0" dirty="0"/>
        </a:p>
      </dgm:t>
    </dgm:pt>
    <dgm:pt modelId="{CB607663-3837-4675-A1F4-2A8D6628EA2A}" type="parTrans" cxnId="{5777AA89-5237-4C0C-A8E9-6E4938644750}">
      <dgm:prSet/>
      <dgm:spPr/>
      <dgm:t>
        <a:bodyPr/>
        <a:lstStyle/>
        <a:p>
          <a:endParaRPr lang="en-US"/>
        </a:p>
      </dgm:t>
    </dgm:pt>
    <dgm:pt modelId="{9E3DEFD3-01D7-4C77-9D69-101509C360BA}" type="sibTrans" cxnId="{5777AA89-5237-4C0C-A8E9-6E4938644750}">
      <dgm:prSet/>
      <dgm:spPr/>
      <dgm:t>
        <a:bodyPr/>
        <a:lstStyle/>
        <a:p>
          <a:endParaRPr lang="en-US"/>
        </a:p>
      </dgm:t>
    </dgm:pt>
    <dgm:pt modelId="{D9E46438-9B62-4C24-B0B7-8DB512009D23}">
      <dgm:prSet phldrT="[Text]"/>
      <dgm:spPr/>
      <dgm:t>
        <a:bodyPr/>
        <a:lstStyle/>
        <a:p>
          <a:pPr algn="ctr">
            <a:buFontTx/>
            <a:buNone/>
          </a:pPr>
          <a:endParaRPr lang="en-US" dirty="0"/>
        </a:p>
      </dgm:t>
    </dgm:pt>
    <dgm:pt modelId="{4EC37559-0E1F-42B8-A0CF-F85A1FBA5B69}" type="parTrans" cxnId="{B165A8FA-2D7B-4844-88FA-74AE4094A70C}">
      <dgm:prSet/>
      <dgm:spPr/>
      <dgm:t>
        <a:bodyPr/>
        <a:lstStyle/>
        <a:p>
          <a:endParaRPr lang="en-US"/>
        </a:p>
      </dgm:t>
    </dgm:pt>
    <dgm:pt modelId="{A362A81B-F5E0-454A-8F90-38C7B99D4ED4}" type="sibTrans" cxnId="{B165A8FA-2D7B-4844-88FA-74AE4094A70C}">
      <dgm:prSet/>
      <dgm:spPr/>
      <dgm:t>
        <a:bodyPr/>
        <a:lstStyle/>
        <a:p>
          <a:endParaRPr lang="en-US"/>
        </a:p>
      </dgm:t>
    </dgm:pt>
    <dgm:pt modelId="{62385FB8-9A45-415D-A5AA-0D9C1EB1C4BA}">
      <dgm:prSet phldrT="[Text]"/>
      <dgm:spPr/>
      <dgm:t>
        <a:bodyPr/>
        <a:lstStyle/>
        <a:p>
          <a:pPr algn="ctr">
            <a:buFontTx/>
            <a:buNone/>
          </a:pPr>
          <a:endParaRPr lang="en-US" dirty="0"/>
        </a:p>
      </dgm:t>
    </dgm:pt>
    <dgm:pt modelId="{349E2126-EF6A-460A-9FBE-D2B39A14AD0D}" type="parTrans" cxnId="{0B033823-81D5-485A-83BF-C579A7B4EE05}">
      <dgm:prSet/>
      <dgm:spPr/>
      <dgm:t>
        <a:bodyPr/>
        <a:lstStyle/>
        <a:p>
          <a:endParaRPr lang="en-US"/>
        </a:p>
      </dgm:t>
    </dgm:pt>
    <dgm:pt modelId="{20F7D3FF-07D9-4D2F-A921-A8907353A189}" type="sibTrans" cxnId="{0B033823-81D5-485A-83BF-C579A7B4EE05}">
      <dgm:prSet/>
      <dgm:spPr/>
      <dgm:t>
        <a:bodyPr/>
        <a:lstStyle/>
        <a:p>
          <a:endParaRPr lang="en-US"/>
        </a:p>
      </dgm:t>
    </dgm:pt>
    <dgm:pt modelId="{8DFB178A-C139-44CD-8485-C0B6D7EBB889}">
      <dgm:prSet phldrT="[Text]"/>
      <dgm:spPr/>
      <dgm:t>
        <a:bodyPr/>
        <a:lstStyle/>
        <a:p>
          <a:pPr algn="ctr">
            <a:buFontTx/>
            <a:buNone/>
          </a:pPr>
          <a:endParaRPr lang="en-US" dirty="0"/>
        </a:p>
      </dgm:t>
    </dgm:pt>
    <dgm:pt modelId="{29B2FE10-4039-47D7-8C00-633169BC085E}" type="parTrans" cxnId="{234D5D2E-798C-4377-A539-FAFF2A5979B4}">
      <dgm:prSet/>
      <dgm:spPr/>
      <dgm:t>
        <a:bodyPr/>
        <a:lstStyle/>
        <a:p>
          <a:endParaRPr lang="en-US"/>
        </a:p>
      </dgm:t>
    </dgm:pt>
    <dgm:pt modelId="{C2E3E331-675C-4D4A-89C5-4613E927DBB4}" type="sibTrans" cxnId="{234D5D2E-798C-4377-A539-FAFF2A5979B4}">
      <dgm:prSet/>
      <dgm:spPr/>
      <dgm:t>
        <a:bodyPr/>
        <a:lstStyle/>
        <a:p>
          <a:endParaRPr lang="en-US"/>
        </a:p>
      </dgm:t>
    </dgm:pt>
    <dgm:pt modelId="{7D9707EF-1501-4944-A50E-E1BF47C28C9D}">
      <dgm:prSet phldrT="[Text]"/>
      <dgm:spPr/>
      <dgm:t>
        <a:bodyPr/>
        <a:lstStyle/>
        <a:p>
          <a:pPr algn="ctr">
            <a:buFontTx/>
            <a:buNone/>
          </a:pPr>
          <a:endParaRPr lang="en-US" i="0" dirty="0"/>
        </a:p>
      </dgm:t>
    </dgm:pt>
    <dgm:pt modelId="{B8FE576E-5318-4ED6-8D6D-A7E2D838938D}" type="parTrans" cxnId="{5681745D-E5F1-4A96-B253-5F53674EDC14}">
      <dgm:prSet/>
      <dgm:spPr/>
      <dgm:t>
        <a:bodyPr/>
        <a:lstStyle/>
        <a:p>
          <a:endParaRPr lang="en-US"/>
        </a:p>
      </dgm:t>
    </dgm:pt>
    <dgm:pt modelId="{13C097CA-91ED-4959-A8B7-64831D8F77D4}" type="sibTrans" cxnId="{5681745D-E5F1-4A96-B253-5F53674EDC14}">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09D29B05-1844-45BE-A923-0C589B1ADC05}" srcId="{5E4DCA6F-D743-4AD9-8AAF-19572162E97A}" destId="{D01EEB74-065C-4445-9861-A72A3178C755}" srcOrd="1" destOrd="0" parTransId="{173F2FFE-C2EE-46D2-9D2E-8AD82A967F83}" sibTransId="{DE577167-F6CA-4875-8226-8B051181846B}"/>
    <dgm:cxn modelId="{7FEE1D07-32CE-47A4-9CEB-53BC2C2EDE50}" srcId="{5E4DCA6F-D743-4AD9-8AAF-19572162E97A}" destId="{651FF481-BD20-49CC-8702-47B7A7A99299}" srcOrd="2" destOrd="0" parTransId="{F161CDA9-B3E6-4297-9565-F470F18F1A01}" sibTransId="{9EA6C112-8477-4283-B9F4-72D736A09E8D}"/>
    <dgm:cxn modelId="{9D4EF30E-0EC8-4441-BBA3-50622355CCE3}" type="presOf" srcId="{FA002A3F-4875-4F5F-ADA6-73C4A0B44770}" destId="{67078811-8168-4096-A49E-07702C3D8F94}" srcOrd="0" destOrd="0" presId="urn:microsoft.com/office/officeart/2005/8/layout/hList1"/>
    <dgm:cxn modelId="{0B033823-81D5-485A-83BF-C579A7B4EE05}" srcId="{D01EEB74-065C-4445-9861-A72A3178C755}" destId="{62385FB8-9A45-415D-A5AA-0D9C1EB1C4BA}" srcOrd="3" destOrd="0" parTransId="{349E2126-EF6A-460A-9FBE-D2B39A14AD0D}" sibTransId="{20F7D3FF-07D9-4D2F-A921-A8907353A189}"/>
    <dgm:cxn modelId="{B57E2724-2326-477F-A2D7-F197D13ED933}" srcId="{66F99ABB-2FBD-431F-86AE-C27778532E6B}" destId="{B88E8602-F332-41A4-9A9A-2F52EE519DE6}" srcOrd="3" destOrd="0" parTransId="{CED105DC-FEE1-40C4-800D-F6166C79EE46}" sibTransId="{9DA41143-426F-4A5B-8E20-DF5BE9A0BCF2}"/>
    <dgm:cxn modelId="{234D5D2E-798C-4377-A539-FAFF2A5979B4}" srcId="{D01EEB74-065C-4445-9861-A72A3178C755}" destId="{8DFB178A-C139-44CD-8485-C0B6D7EBB889}" srcOrd="2" destOrd="0" parTransId="{29B2FE10-4039-47D7-8C00-633169BC085E}" sibTransId="{C2E3E331-675C-4D4A-89C5-4613E927DBB4}"/>
    <dgm:cxn modelId="{16ACA62F-171A-4CD0-90E0-E0AB53635DF4}" srcId="{651FF481-BD20-49CC-8702-47B7A7A99299}" destId="{6BBE5453-05BB-4448-9A50-6AE3A62BC2F1}" srcOrd="3" destOrd="0" parTransId="{7EC53181-F90C-4968-95D7-08FE4E7732D4}" sibTransId="{0F9E6F03-E11D-4249-97B1-A86389417405}"/>
    <dgm:cxn modelId="{1B6B1B30-08BA-40D0-9EB4-9B1819CC6113}" srcId="{651FF481-BD20-49CC-8702-47B7A7A99299}" destId="{F4EB12B9-95AD-4BE5-ACC2-D4B513773A06}" srcOrd="0" destOrd="0" parTransId="{1F4571E8-5606-408F-85F3-A3FA1669648B}" sibTransId="{C0E58D0C-B7BA-4D66-A4FD-FAA9DF14897F}"/>
    <dgm:cxn modelId="{FAA34330-B87F-406B-94CA-C06A76265911}" srcId="{651FF481-BD20-49CC-8702-47B7A7A99299}" destId="{E57C6B82-F66E-475D-A66A-625ECD000D54}" srcOrd="4" destOrd="0" parTransId="{79F5F32A-B187-4A12-A291-257BD7A0459B}" sibTransId="{E10EE549-E918-40B7-B160-E49B215B9868}"/>
    <dgm:cxn modelId="{308E7B37-59E0-48C5-86BF-FB52D3082A1C}" srcId="{66F99ABB-2FBD-431F-86AE-C27778532E6B}" destId="{E50C7CD0-B5F5-41D4-B23E-8B41F68094A8}" srcOrd="5" destOrd="0" parTransId="{0E6FD848-8EE2-46CD-9AF1-7E53F9A0E5B0}" sibTransId="{FF23E921-3A81-4CD5-A294-BEFF8345DE19}"/>
    <dgm:cxn modelId="{C5ABB238-E6A4-4DEE-9A35-32184719D883}" srcId="{D01EEB74-065C-4445-9861-A72A3178C755}" destId="{A35FAC76-21F7-4486-BC12-1DD8ACDC30BD}" srcOrd="5" destOrd="0" parTransId="{8AE40C3F-F714-4A71-AF9C-DB2218F756B5}" sibTransId="{CFA4B276-FE6A-4BB9-AB74-0ACCD7D14806}"/>
    <dgm:cxn modelId="{E6FACB39-10C2-49D2-9644-B476CB114071}" srcId="{66F99ABB-2FBD-431F-86AE-C27778532E6B}" destId="{6D13C34B-B02C-47FB-AF89-08C3668A630C}" srcOrd="0" destOrd="0" parTransId="{E2ACB97D-AAC6-4C1A-85C6-591E5B19946D}" sibTransId="{64527A8A-2318-4A88-9084-6839D45D2EA6}"/>
    <dgm:cxn modelId="{10A2033D-D535-4711-A6E1-E407599CA3E8}" type="presOf" srcId="{A35FAC76-21F7-4486-BC12-1DD8ACDC30BD}" destId="{67078811-8168-4096-A49E-07702C3D8F94}" srcOrd="0" destOrd="5" presId="urn:microsoft.com/office/officeart/2005/8/layout/hList1"/>
    <dgm:cxn modelId="{E3294E3E-B11D-481D-8C11-AE949906EA66}" srcId="{D01EEB74-065C-4445-9861-A72A3178C755}" destId="{FA002A3F-4875-4F5F-ADA6-73C4A0B44770}" srcOrd="0" destOrd="0" parTransId="{B0525076-54A5-46BD-8A7F-4FAA9334C127}" sibTransId="{4FA01CFD-A031-49DF-AFA3-959CF596EE0B}"/>
    <dgm:cxn modelId="{5681745D-E5F1-4A96-B253-5F53674EDC14}" srcId="{66F99ABB-2FBD-431F-86AE-C27778532E6B}" destId="{7D9707EF-1501-4944-A50E-E1BF47C28C9D}" srcOrd="2" destOrd="0" parTransId="{B8FE576E-5318-4ED6-8D6D-A7E2D838938D}" sibTransId="{13C097CA-91ED-4959-A8B7-64831D8F77D4}"/>
    <dgm:cxn modelId="{FC73D565-FF16-48BD-B65A-F2B72B9B0F7E}" type="presOf" srcId="{6BBE5453-05BB-4448-9A50-6AE3A62BC2F1}" destId="{3F1C4DDD-D0B8-4461-BBE5-015C5E9B98C5}" srcOrd="0" destOrd="3" presId="urn:microsoft.com/office/officeart/2005/8/layout/hList1"/>
    <dgm:cxn modelId="{E5C9566C-FF71-4494-A682-1C4F9FA7B941}" type="presOf" srcId="{6D13C34B-B02C-47FB-AF89-08C3668A630C}" destId="{10D574E7-97A8-4F8D-BFFC-63E4F499E3D1}" srcOrd="0" destOrd="0" presId="urn:microsoft.com/office/officeart/2005/8/layout/hList1"/>
    <dgm:cxn modelId="{D9586D4F-358C-40C2-9A07-FB640FD2D816}" type="presOf" srcId="{F4EB12B9-95AD-4BE5-ACC2-D4B513773A06}" destId="{3F1C4DDD-D0B8-4461-BBE5-015C5E9B98C5}" srcOrd="0" destOrd="0" presId="urn:microsoft.com/office/officeart/2005/8/layout/hList1"/>
    <dgm:cxn modelId="{D5F05753-F421-4FBE-86C4-7E5BAABEC92B}" type="presOf" srcId="{8DFB178A-C139-44CD-8485-C0B6D7EBB889}" destId="{67078811-8168-4096-A49E-07702C3D8F94}" srcOrd="0" destOrd="2" presId="urn:microsoft.com/office/officeart/2005/8/layout/hList1"/>
    <dgm:cxn modelId="{E9731E78-CD7E-4C92-B345-286BF91C5048}" srcId="{651FF481-BD20-49CC-8702-47B7A7A99299}" destId="{BE660A4D-30C4-4B0C-8E53-6C1971F83B93}" srcOrd="1" destOrd="0" parTransId="{9EC16951-6295-44DE-A206-88A8040D3BD0}" sibTransId="{26F5726D-8707-44E9-905B-4D38FF4FE8A5}"/>
    <dgm:cxn modelId="{AF2A7180-1E79-4F29-AEB7-D520C5419765}" srcId="{5E4DCA6F-D743-4AD9-8AAF-19572162E97A}" destId="{66F99ABB-2FBD-431F-86AE-C27778532E6B}" srcOrd="0" destOrd="0" parTransId="{E28EF781-39A1-43ED-B495-2412ECAF4BA7}" sibTransId="{69B6D8D9-098B-41A9-B2DC-CBB3B44007B2}"/>
    <dgm:cxn modelId="{1B2E3981-747C-49A3-AD7E-A8486B516B8F}" srcId="{66F99ABB-2FBD-431F-86AE-C27778532E6B}" destId="{2E46F832-A272-4535-BE93-6641E85DCE5C}" srcOrd="1" destOrd="0" parTransId="{19C67A1C-7602-48A8-895F-CF98789E9728}" sibTransId="{6A5A2106-06DD-47A4-8EAE-C3A81ADDE324}"/>
    <dgm:cxn modelId="{31E7D686-4B9F-4EAA-B5A8-D5F381E897FF}" type="presOf" srcId="{5E4DCA6F-D743-4AD9-8AAF-19572162E97A}" destId="{06FAC85B-38B4-4CF2-B62C-369BDA1B6CF1}" srcOrd="0" destOrd="0" presId="urn:microsoft.com/office/officeart/2005/8/layout/hList1"/>
    <dgm:cxn modelId="{5777AA89-5237-4C0C-A8E9-6E4938644750}" srcId="{66F99ABB-2FBD-431F-86AE-C27778532E6B}" destId="{6E592F1F-763D-4082-A3D3-5F5C617ECF51}" srcOrd="4" destOrd="0" parTransId="{CB607663-3837-4675-A1F4-2A8D6628EA2A}" sibTransId="{9E3DEFD3-01D7-4C77-9D69-101509C360BA}"/>
    <dgm:cxn modelId="{7A8EB089-388C-48A5-8AB0-0F43B51841EC}" type="presOf" srcId="{2E46F832-A272-4535-BE93-6641E85DCE5C}" destId="{10D574E7-97A8-4F8D-BFFC-63E4F499E3D1}" srcOrd="0" destOrd="1" presId="urn:microsoft.com/office/officeart/2005/8/layout/hList1"/>
    <dgm:cxn modelId="{DFBCD189-DBCB-4952-A434-E2C76DCCCF2C}" type="presOf" srcId="{AD2F18E7-E771-466C-AEFB-3D8573601D39}" destId="{10D574E7-97A8-4F8D-BFFC-63E4F499E3D1}" srcOrd="0" destOrd="6" presId="urn:microsoft.com/office/officeart/2005/8/layout/hList1"/>
    <dgm:cxn modelId="{F46A718B-5BE9-440C-853A-DC8CDE79B9BC}" type="presOf" srcId="{B88E8602-F332-41A4-9A9A-2F52EE519DE6}" destId="{10D574E7-97A8-4F8D-BFFC-63E4F499E3D1}" srcOrd="0" destOrd="3" presId="urn:microsoft.com/office/officeart/2005/8/layout/hList1"/>
    <dgm:cxn modelId="{2A0B069C-E2C2-4DA8-9A3B-E987ECA67774}" type="presOf" srcId="{66F99ABB-2FBD-431F-86AE-C27778532E6B}" destId="{F277F1B6-D375-4880-AA5E-0BC32E6D5A32}" srcOrd="0" destOrd="0" presId="urn:microsoft.com/office/officeart/2005/8/layout/hList1"/>
    <dgm:cxn modelId="{34D8489C-F87C-48E0-970E-107D03F329AC}" type="presOf" srcId="{D00F05D5-7563-4411-86BE-0F7C5FA8E2D2}" destId="{3F1C4DDD-D0B8-4461-BBE5-015C5E9B98C5}" srcOrd="0" destOrd="2" presId="urn:microsoft.com/office/officeart/2005/8/layout/hList1"/>
    <dgm:cxn modelId="{07785BA2-D386-46D3-B37B-ECF62014E3D8}" type="presOf" srcId="{7D9707EF-1501-4944-A50E-E1BF47C28C9D}" destId="{10D574E7-97A8-4F8D-BFFC-63E4F499E3D1}" srcOrd="0" destOrd="2" presId="urn:microsoft.com/office/officeart/2005/8/layout/hList1"/>
    <dgm:cxn modelId="{7A44C6A2-FCA4-486F-AD29-87828C321F18}" type="presOf" srcId="{651FF481-BD20-49CC-8702-47B7A7A99299}" destId="{3DF2C71D-6B07-48AC-9868-3500A8B135B5}" srcOrd="0" destOrd="0" presId="urn:microsoft.com/office/officeart/2005/8/layout/hList1"/>
    <dgm:cxn modelId="{24EA80A7-44EC-4BE5-B0FD-F054A54F057F}" type="presOf" srcId="{E50C7CD0-B5F5-41D4-B23E-8B41F68094A8}" destId="{10D574E7-97A8-4F8D-BFFC-63E4F499E3D1}" srcOrd="0" destOrd="5" presId="urn:microsoft.com/office/officeart/2005/8/layout/hList1"/>
    <dgm:cxn modelId="{11959FB3-AFF9-455A-A0AF-CD3D38A0B8CE}" type="presOf" srcId="{D9E46438-9B62-4C24-B0B7-8DB512009D23}" destId="{67078811-8168-4096-A49E-07702C3D8F94}" srcOrd="0" destOrd="1" presId="urn:microsoft.com/office/officeart/2005/8/layout/hList1"/>
    <dgm:cxn modelId="{093C7BB7-0523-4A3F-A717-E5DCBDB54445}" type="presOf" srcId="{759CA7C6-E800-4C7B-AA86-312BC9F4C6A2}" destId="{67078811-8168-4096-A49E-07702C3D8F94}" srcOrd="0" destOrd="4" presId="urn:microsoft.com/office/officeart/2005/8/layout/hList1"/>
    <dgm:cxn modelId="{598F0BB8-0571-4B20-85CF-1E61DFFB0586}" type="presOf" srcId="{BE660A4D-30C4-4B0C-8E53-6C1971F83B93}" destId="{3F1C4DDD-D0B8-4461-BBE5-015C5E9B98C5}" srcOrd="0" destOrd="1" presId="urn:microsoft.com/office/officeart/2005/8/layout/hList1"/>
    <dgm:cxn modelId="{EA5149B9-911B-4B30-AD65-6734A38D8C23}" srcId="{66F99ABB-2FBD-431F-86AE-C27778532E6B}" destId="{AD2F18E7-E771-466C-AEFB-3D8573601D39}" srcOrd="6" destOrd="0" parTransId="{2001014A-905B-4338-87C4-39078569C70D}" sibTransId="{49A481C3-3827-4B9D-90C6-B5D84595978B}"/>
    <dgm:cxn modelId="{E7526CBF-3907-4A47-AA5C-C86270930DD3}" type="presOf" srcId="{E57C6B82-F66E-475D-A66A-625ECD000D54}" destId="{3F1C4DDD-D0B8-4461-BBE5-015C5E9B98C5}" srcOrd="0" destOrd="4" presId="urn:microsoft.com/office/officeart/2005/8/layout/hList1"/>
    <dgm:cxn modelId="{579C97C3-7BA7-46AD-9DFE-0D0274A76B30}" type="presOf" srcId="{6E592F1F-763D-4082-A3D3-5F5C617ECF51}" destId="{10D574E7-97A8-4F8D-BFFC-63E4F499E3D1}" srcOrd="0" destOrd="4" presId="urn:microsoft.com/office/officeart/2005/8/layout/hList1"/>
    <dgm:cxn modelId="{5C880BCE-C5C4-4580-9919-44A5216FA9E2}" type="presOf" srcId="{D01EEB74-065C-4445-9861-A72A3178C755}" destId="{6FD54723-32F7-4A69-A3B9-8D2E88F5EB27}" srcOrd="0" destOrd="0" presId="urn:microsoft.com/office/officeart/2005/8/layout/hList1"/>
    <dgm:cxn modelId="{C2C33ADF-B4CA-4A2A-AEE6-5BEC6FD9E90D}" srcId="{D01EEB74-065C-4445-9861-A72A3178C755}" destId="{759CA7C6-E800-4C7B-AA86-312BC9F4C6A2}" srcOrd="4" destOrd="0" parTransId="{49D5E9DD-D439-4ABA-A664-380CDA62E2D5}" sibTransId="{FDC09DA7-FA5A-48A1-9632-CD7635D9B5E6}"/>
    <dgm:cxn modelId="{DB66DCE4-513E-4640-BB9A-99F86FBFC2C2}" srcId="{651FF481-BD20-49CC-8702-47B7A7A99299}" destId="{D00F05D5-7563-4411-86BE-0F7C5FA8E2D2}" srcOrd="2" destOrd="0" parTransId="{87DB9120-C686-4031-A46E-592F1F992C56}" sibTransId="{5A9A005E-203C-4EB6-9215-29A9E8905C05}"/>
    <dgm:cxn modelId="{EC2C93F7-3986-4935-9307-96E670DA19B0}" type="presOf" srcId="{62385FB8-9A45-415D-A5AA-0D9C1EB1C4BA}" destId="{67078811-8168-4096-A49E-07702C3D8F94}" srcOrd="0" destOrd="3" presId="urn:microsoft.com/office/officeart/2005/8/layout/hList1"/>
    <dgm:cxn modelId="{B165A8FA-2D7B-4844-88FA-74AE4094A70C}" srcId="{D01EEB74-065C-4445-9861-A72A3178C755}" destId="{D9E46438-9B62-4C24-B0B7-8DB512009D23}" srcOrd="1" destOrd="0" parTransId="{4EC37559-0E1F-42B8-A0CF-F85A1FBA5B69}" sibTransId="{A362A81B-F5E0-454A-8F90-38C7B99D4ED4}"/>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5_2" csCatId="accent5" phldr="1"/>
      <dgm:spPr/>
      <dgm:t>
        <a:bodyPr/>
        <a:lstStyle/>
        <a:p>
          <a:endParaRPr lang="en-US"/>
        </a:p>
      </dgm:t>
    </dgm:pt>
    <dgm:pt modelId="{66F99ABB-2FBD-431F-86AE-C27778532E6B}">
      <dgm:prSet phldrT="[Text]"/>
      <dgm:spPr/>
      <dgm:t>
        <a:bodyPr/>
        <a:lstStyle/>
        <a:p>
          <a:r>
            <a:rPr lang="en-US" b="1" dirty="0"/>
            <a:t>With Providers</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Sensitivity</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In Practice </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Tx/>
            <a:buNone/>
          </a:pPr>
          <a:r>
            <a:rPr lang="en-US" i="0" dirty="0"/>
            <a:t>“People are giving respect based on insurance status, it affects treatment by providers.”</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i="0" dirty="0"/>
            <a:t>“Speak to young mothers. Do not speak around them.”</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i="0" dirty="0"/>
            <a:t>“At the end of the day, we’re people first.”</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7D403C99-A9FB-457A-8F32-2801F191E3D4}">
      <dgm:prSet phldrT="[Text]"/>
      <dgm:spPr/>
      <dgm:t>
        <a:bodyPr/>
        <a:lstStyle/>
        <a:p>
          <a:pPr algn="ctr">
            <a:buFontTx/>
            <a:buNone/>
          </a:pPr>
          <a:r>
            <a:rPr lang="en-US" i="0" dirty="0"/>
            <a:t>“Treat me like you treat your mother.”</a:t>
          </a:r>
        </a:p>
      </dgm:t>
    </dgm:pt>
    <dgm:pt modelId="{B1AD3965-6D5E-4E9E-B20A-5E63CE8CE254}" type="parTrans" cxnId="{B30475E7-6B3F-4038-993F-1DAFBBB17C1C}">
      <dgm:prSet/>
      <dgm:spPr/>
      <dgm:t>
        <a:bodyPr/>
        <a:lstStyle/>
        <a:p>
          <a:endParaRPr lang="en-US"/>
        </a:p>
      </dgm:t>
    </dgm:pt>
    <dgm:pt modelId="{BA797E9C-97B7-49C6-ACA9-6308A1DF2331}" type="sibTrans" cxnId="{B30475E7-6B3F-4038-993F-1DAFBBB17C1C}">
      <dgm:prSet/>
      <dgm:spPr/>
      <dgm:t>
        <a:bodyPr/>
        <a:lstStyle/>
        <a:p>
          <a:endParaRPr lang="en-US"/>
        </a:p>
      </dgm:t>
    </dgm:pt>
    <dgm:pt modelId="{83CA38DC-2CD0-4277-8AC1-963CDCA51622}">
      <dgm:prSet phldrT="[Text]"/>
      <dgm:spPr/>
      <dgm:t>
        <a:bodyPr/>
        <a:lstStyle/>
        <a:p>
          <a:pPr algn="ctr">
            <a:buFontTx/>
            <a:buNone/>
          </a:pPr>
          <a:endParaRPr lang="en-US" i="0" dirty="0"/>
        </a:p>
      </dgm:t>
    </dgm:pt>
    <dgm:pt modelId="{5C01E096-E2DF-4B7A-B5DD-75FE134337F3}" type="parTrans" cxnId="{A2775255-7E66-4F66-B028-E5A56B1DAA01}">
      <dgm:prSet/>
      <dgm:spPr/>
      <dgm:t>
        <a:bodyPr/>
        <a:lstStyle/>
        <a:p>
          <a:endParaRPr lang="en-US"/>
        </a:p>
      </dgm:t>
    </dgm:pt>
    <dgm:pt modelId="{07A13847-9427-4398-ACC4-DBFDBA8CE3E0}" type="sibTrans" cxnId="{A2775255-7E66-4F66-B028-E5A56B1DAA01}">
      <dgm:prSet/>
      <dgm:spPr/>
      <dgm:t>
        <a:bodyPr/>
        <a:lstStyle/>
        <a:p>
          <a:endParaRPr lang="en-US"/>
        </a:p>
      </dgm:t>
    </dgm:pt>
    <dgm:pt modelId="{C0801A84-48FD-486E-85B1-DC80A6A2895A}">
      <dgm:prSet phldrT="[Text]"/>
      <dgm:spPr/>
      <dgm:t>
        <a:bodyPr/>
        <a:lstStyle/>
        <a:p>
          <a:pPr algn="ctr">
            <a:buFontTx/>
            <a:buNone/>
          </a:pPr>
          <a:r>
            <a:rPr lang="en-US" i="0" dirty="0"/>
            <a:t>“You have the right to be spoken to.”</a:t>
          </a:r>
        </a:p>
      </dgm:t>
    </dgm:pt>
    <dgm:pt modelId="{60F8CCAF-B49D-47B4-AED5-6EF36D8D9BF2}" type="parTrans" cxnId="{7D27136D-3B9B-4D40-B490-A9ED92815175}">
      <dgm:prSet/>
      <dgm:spPr/>
      <dgm:t>
        <a:bodyPr/>
        <a:lstStyle/>
        <a:p>
          <a:endParaRPr lang="en-US"/>
        </a:p>
      </dgm:t>
    </dgm:pt>
    <dgm:pt modelId="{CC585068-64FC-403B-8451-47C30E6C33C8}" type="sibTrans" cxnId="{7D27136D-3B9B-4D40-B490-A9ED92815175}">
      <dgm:prSet/>
      <dgm:spPr/>
      <dgm:t>
        <a:bodyPr/>
        <a:lstStyle/>
        <a:p>
          <a:endParaRPr lang="en-US"/>
        </a:p>
      </dgm:t>
    </dgm:pt>
    <dgm:pt modelId="{6A5A51B6-4928-48BD-B38D-420DACD4EC53}">
      <dgm:prSet phldrT="[Text]"/>
      <dgm:spPr/>
      <dgm:t>
        <a:bodyPr/>
        <a:lstStyle/>
        <a:p>
          <a:pPr algn="ctr">
            <a:buFontTx/>
            <a:buNone/>
          </a:pPr>
          <a:r>
            <a:rPr lang="en-US" i="0" dirty="0"/>
            <a:t>“Pulling to get respect.”</a:t>
          </a:r>
        </a:p>
      </dgm:t>
    </dgm:pt>
    <dgm:pt modelId="{8815B9FF-A734-4490-AEC3-DD8AB42BAEDE}" type="parTrans" cxnId="{5DEB05E5-7812-42AA-93F1-060BE3C517CC}">
      <dgm:prSet/>
      <dgm:spPr/>
      <dgm:t>
        <a:bodyPr/>
        <a:lstStyle/>
        <a:p>
          <a:endParaRPr lang="en-US"/>
        </a:p>
      </dgm:t>
    </dgm:pt>
    <dgm:pt modelId="{DCB0275C-249C-4D97-A7E2-598DDD53C82A}" type="sibTrans" cxnId="{5DEB05E5-7812-42AA-93F1-060BE3C517CC}">
      <dgm:prSet/>
      <dgm:spPr/>
      <dgm:t>
        <a:bodyPr/>
        <a:lstStyle/>
        <a:p>
          <a:endParaRPr lang="en-US"/>
        </a:p>
      </dgm:t>
    </dgm:pt>
    <dgm:pt modelId="{2782D76E-19BE-465B-ADDE-A43835C9D5E2}">
      <dgm:prSet phldrT="[Text]"/>
      <dgm:spPr/>
      <dgm:t>
        <a:bodyPr/>
        <a:lstStyle/>
        <a:p>
          <a:pPr algn="ctr">
            <a:buFontTx/>
            <a:buNone/>
          </a:pPr>
          <a:endParaRPr lang="en-US" i="0" dirty="0"/>
        </a:p>
      </dgm:t>
    </dgm:pt>
    <dgm:pt modelId="{46F5BAD5-175C-4017-A39D-00E68306B9C7}" type="parTrans" cxnId="{ECABD328-98BC-41DD-B399-788661D5EEDF}">
      <dgm:prSet/>
      <dgm:spPr/>
      <dgm:t>
        <a:bodyPr/>
        <a:lstStyle/>
        <a:p>
          <a:endParaRPr lang="en-US"/>
        </a:p>
      </dgm:t>
    </dgm:pt>
    <dgm:pt modelId="{B250D160-2B13-488E-A4DB-0139F660CF12}" type="sibTrans" cxnId="{ECABD328-98BC-41DD-B399-788661D5EEDF}">
      <dgm:prSet/>
      <dgm:spPr/>
      <dgm:t>
        <a:bodyPr/>
        <a:lstStyle/>
        <a:p>
          <a:endParaRPr lang="en-US"/>
        </a:p>
      </dgm:t>
    </dgm:pt>
    <dgm:pt modelId="{9768D441-08B4-41F9-8A65-6E876740476E}">
      <dgm:prSet phldrT="[Text]"/>
      <dgm:spPr/>
      <dgm:t>
        <a:bodyPr/>
        <a:lstStyle/>
        <a:p>
          <a:pPr algn="ctr">
            <a:buFontTx/>
            <a:buNone/>
          </a:pPr>
          <a:r>
            <a:rPr lang="en-US" i="0" dirty="0"/>
            <a:t>“I know my body, don’t question me.”</a:t>
          </a:r>
        </a:p>
      </dgm:t>
    </dgm:pt>
    <dgm:pt modelId="{B411C9C6-45ED-4EC6-8A1B-25863DA2EC2D}" type="parTrans" cxnId="{E79D6A65-6E30-46BB-9D56-BBF7909A0DE5}">
      <dgm:prSet/>
      <dgm:spPr/>
      <dgm:t>
        <a:bodyPr/>
        <a:lstStyle/>
        <a:p>
          <a:endParaRPr lang="en-US"/>
        </a:p>
      </dgm:t>
    </dgm:pt>
    <dgm:pt modelId="{86D510E6-DABB-4F96-9F52-8819F37DB7C5}" type="sibTrans" cxnId="{E79D6A65-6E30-46BB-9D56-BBF7909A0DE5}">
      <dgm:prSet/>
      <dgm:spPr/>
      <dgm:t>
        <a:bodyPr/>
        <a:lstStyle/>
        <a:p>
          <a:endParaRPr lang="en-US"/>
        </a:p>
      </dgm:t>
    </dgm:pt>
    <dgm:pt modelId="{57E5D9C8-E5A4-4DC6-AFED-206EEBCE5DB3}">
      <dgm:prSet phldrT="[Text]"/>
      <dgm:spPr/>
      <dgm:t>
        <a:bodyPr/>
        <a:lstStyle/>
        <a:p>
          <a:pPr algn="ctr">
            <a:buFontTx/>
            <a:buNone/>
          </a:pPr>
          <a:endParaRPr lang="en-US" i="0" dirty="0"/>
        </a:p>
      </dgm:t>
    </dgm:pt>
    <dgm:pt modelId="{6724107E-0849-4EC8-8221-F3080EB2B41E}" type="parTrans" cxnId="{B0759CF1-2B04-4A69-8985-0BE79185C441}">
      <dgm:prSet/>
      <dgm:spPr/>
      <dgm:t>
        <a:bodyPr/>
        <a:lstStyle/>
        <a:p>
          <a:endParaRPr lang="en-US"/>
        </a:p>
      </dgm:t>
    </dgm:pt>
    <dgm:pt modelId="{C11FDCAB-FFCC-4FC5-A5BB-2B0325328FA9}" type="sibTrans" cxnId="{B0759CF1-2B04-4A69-8985-0BE79185C441}">
      <dgm:prSet/>
      <dgm:spPr/>
      <dgm:t>
        <a:bodyPr/>
        <a:lstStyle/>
        <a:p>
          <a:endParaRPr lang="en-US"/>
        </a:p>
      </dgm:t>
    </dgm:pt>
    <dgm:pt modelId="{33F15E40-7AA5-4755-87A2-0BBF377DFC55}">
      <dgm:prSet phldrT="[Text]"/>
      <dgm:spPr/>
      <dgm:t>
        <a:bodyPr/>
        <a:lstStyle/>
        <a:p>
          <a:pPr algn="ctr">
            <a:buFontTx/>
            <a:buNone/>
          </a:pPr>
          <a:r>
            <a:rPr lang="en-US" i="0" dirty="0"/>
            <a:t>“I feel like they brushed my concerns off…”</a:t>
          </a:r>
        </a:p>
      </dgm:t>
    </dgm:pt>
    <dgm:pt modelId="{FB5DA51F-7D03-4F29-AF97-04A21DFA690D}" type="parTrans" cxnId="{2F1FF334-3A2A-4FA6-859A-C90A217F5DF2}">
      <dgm:prSet/>
      <dgm:spPr/>
      <dgm:t>
        <a:bodyPr/>
        <a:lstStyle/>
        <a:p>
          <a:endParaRPr lang="en-US"/>
        </a:p>
      </dgm:t>
    </dgm:pt>
    <dgm:pt modelId="{3CD95DD3-CA65-4C49-8949-0C98B05BDB9A}" type="sibTrans" cxnId="{2F1FF334-3A2A-4FA6-859A-C90A217F5DF2}">
      <dgm:prSet/>
      <dgm:spPr/>
      <dgm:t>
        <a:bodyPr/>
        <a:lstStyle/>
        <a:p>
          <a:endParaRPr lang="en-US"/>
        </a:p>
      </dgm:t>
    </dgm:pt>
    <dgm:pt modelId="{9804A53C-F49A-4CE2-9E3B-B1BE45104182}">
      <dgm:prSet phldrT="[Text]"/>
      <dgm:spPr/>
      <dgm:t>
        <a:bodyPr/>
        <a:lstStyle/>
        <a:p>
          <a:pPr algn="ctr">
            <a:buFontTx/>
            <a:buNone/>
          </a:pPr>
          <a:endParaRPr lang="en-US" i="0" dirty="0"/>
        </a:p>
      </dgm:t>
    </dgm:pt>
    <dgm:pt modelId="{8A2F56D2-C396-4A7E-86A0-1965C4F07EE2}" type="parTrans" cxnId="{56B8B87E-AF33-4D9C-B992-A26CE4AA66B1}">
      <dgm:prSet/>
      <dgm:spPr/>
      <dgm:t>
        <a:bodyPr/>
        <a:lstStyle/>
        <a:p>
          <a:endParaRPr lang="en-US"/>
        </a:p>
      </dgm:t>
    </dgm:pt>
    <dgm:pt modelId="{1FD9B99D-A43A-4AC7-8E3F-F023D24D7F44}" type="sibTrans" cxnId="{56B8B87E-AF33-4D9C-B992-A26CE4AA66B1}">
      <dgm:prSet/>
      <dgm:spPr/>
      <dgm:t>
        <a:bodyPr/>
        <a:lstStyle/>
        <a:p>
          <a:endParaRPr lang="en-US"/>
        </a:p>
      </dgm:t>
    </dgm:pt>
    <dgm:pt modelId="{D99BD261-BBE4-4130-BAE0-BEC688E706EC}">
      <dgm:prSet phldrT="[Text]"/>
      <dgm:spPr/>
      <dgm:t>
        <a:bodyPr/>
        <a:lstStyle/>
        <a:p>
          <a:pPr algn="ctr">
            <a:buFontTx/>
            <a:buNone/>
          </a:pPr>
          <a:endParaRPr lang="en-US" i="0" dirty="0"/>
        </a:p>
      </dgm:t>
    </dgm:pt>
    <dgm:pt modelId="{8C524564-9FFD-4211-B130-F85823D47674}" type="parTrans" cxnId="{DFA8008E-D165-4268-A6A4-A39836660DD2}">
      <dgm:prSet/>
      <dgm:spPr/>
      <dgm:t>
        <a:bodyPr/>
        <a:lstStyle/>
        <a:p>
          <a:endParaRPr lang="en-US"/>
        </a:p>
      </dgm:t>
    </dgm:pt>
    <dgm:pt modelId="{E8BA2770-A7D5-417C-8308-7CD28B33E523}" type="sibTrans" cxnId="{DFA8008E-D165-4268-A6A4-A39836660DD2}">
      <dgm:prSet/>
      <dgm:spPr/>
      <dgm:t>
        <a:bodyPr/>
        <a:lstStyle/>
        <a:p>
          <a:endParaRPr lang="en-US"/>
        </a:p>
      </dgm:t>
    </dgm:pt>
    <dgm:pt modelId="{9F232D8D-65E7-4F3C-82F1-16064CEE6B92}">
      <dgm:prSet phldrT="[Text]"/>
      <dgm:spPr/>
      <dgm:t>
        <a:bodyPr/>
        <a:lstStyle/>
        <a:p>
          <a:pPr algn="ctr">
            <a:buFontTx/>
            <a:buNone/>
          </a:pPr>
          <a:r>
            <a:rPr lang="en-US" i="0" dirty="0"/>
            <a:t>“Caring doctors are a must.”</a:t>
          </a:r>
        </a:p>
      </dgm:t>
    </dgm:pt>
    <dgm:pt modelId="{6E22B54C-6F89-45C5-856F-BEF3DD2443DC}" type="parTrans" cxnId="{B07D107D-EEB5-4690-974D-40CA59001D98}">
      <dgm:prSet/>
      <dgm:spPr/>
      <dgm:t>
        <a:bodyPr/>
        <a:lstStyle/>
        <a:p>
          <a:endParaRPr lang="en-US"/>
        </a:p>
      </dgm:t>
    </dgm:pt>
    <dgm:pt modelId="{07487AB1-C03F-4399-9282-4F2409C4BD37}" type="sibTrans" cxnId="{B07D107D-EEB5-4690-974D-40CA59001D98}">
      <dgm:prSet/>
      <dgm:spPr/>
      <dgm:t>
        <a:bodyPr/>
        <a:lstStyle/>
        <a:p>
          <a:endParaRPr lang="en-US"/>
        </a:p>
      </dgm:t>
    </dgm:pt>
    <dgm:pt modelId="{9AFF0283-449E-4BD4-9E22-E7A8E8E5C7DD}">
      <dgm:prSet phldrT="[Text]"/>
      <dgm:spPr/>
      <dgm:t>
        <a:bodyPr/>
        <a:lstStyle/>
        <a:p>
          <a:pPr algn="ctr">
            <a:buFontTx/>
            <a:buNone/>
          </a:pPr>
          <a:endParaRPr lang="en-US" i="0" dirty="0"/>
        </a:p>
      </dgm:t>
    </dgm:pt>
    <dgm:pt modelId="{36177CA9-03D0-4863-B8F0-7AAC58C74150}" type="parTrans" cxnId="{2018AA8A-6C30-48DC-90BE-9F7BC69B15E8}">
      <dgm:prSet/>
      <dgm:spPr/>
      <dgm:t>
        <a:bodyPr/>
        <a:lstStyle/>
        <a:p>
          <a:endParaRPr lang="en-US"/>
        </a:p>
      </dgm:t>
    </dgm:pt>
    <dgm:pt modelId="{5DD22F50-E751-4E01-BE81-2166652F93CC}" type="sibTrans" cxnId="{2018AA8A-6C30-48DC-90BE-9F7BC69B15E8}">
      <dgm:prSet/>
      <dgm:spPr/>
      <dgm:t>
        <a:bodyPr/>
        <a:lstStyle/>
        <a:p>
          <a:endParaRPr lang="en-US"/>
        </a:p>
      </dgm:t>
    </dgm:pt>
    <dgm:pt modelId="{A8E8A523-B171-40B2-8361-C99E6B83A9D4}">
      <dgm:prSet phldrT="[Text]"/>
      <dgm:spPr/>
      <dgm:t>
        <a:bodyPr/>
        <a:lstStyle/>
        <a:p>
          <a:pPr algn="ctr">
            <a:buFontTx/>
            <a:buNone/>
          </a:pPr>
          <a:r>
            <a:rPr lang="en-US" i="0" dirty="0"/>
            <a:t>“Doctors don’t respect us because they don’t value us.”</a:t>
          </a:r>
        </a:p>
      </dgm:t>
    </dgm:pt>
    <dgm:pt modelId="{262B980B-AEAB-4811-A5CE-051B4B9D5864}" type="parTrans" cxnId="{1431056B-5D1C-4ECC-A301-290F7C3B41E9}">
      <dgm:prSet/>
      <dgm:spPr/>
      <dgm:t>
        <a:bodyPr/>
        <a:lstStyle/>
        <a:p>
          <a:endParaRPr lang="en-US"/>
        </a:p>
      </dgm:t>
    </dgm:pt>
    <dgm:pt modelId="{3092BBF6-A059-4DAD-BB47-28B0ADE8638D}" type="sibTrans" cxnId="{1431056B-5D1C-4ECC-A301-290F7C3B41E9}">
      <dgm:prSet/>
      <dgm:spPr/>
      <dgm:t>
        <a:bodyPr/>
        <a:lstStyle/>
        <a:p>
          <a:endParaRPr lang="en-US"/>
        </a:p>
      </dgm:t>
    </dgm:pt>
    <dgm:pt modelId="{60D81B2C-D1EC-4166-BDC0-0D2713B5366C}">
      <dgm:prSet phldrT="[Text]"/>
      <dgm:spPr/>
      <dgm:t>
        <a:bodyPr/>
        <a:lstStyle/>
        <a:p>
          <a:pPr algn="ctr">
            <a:buFontTx/>
            <a:buNone/>
          </a:pPr>
          <a:endParaRPr lang="en-US" i="0" dirty="0"/>
        </a:p>
      </dgm:t>
    </dgm:pt>
    <dgm:pt modelId="{D8118D11-948C-429B-B1F0-AF36579EB1E4}" type="parTrans" cxnId="{3641A8A1-B4D2-44DE-8B5E-2801675AD035}">
      <dgm:prSet/>
      <dgm:spPr/>
      <dgm:t>
        <a:bodyPr/>
        <a:lstStyle/>
        <a:p>
          <a:endParaRPr lang="en-US"/>
        </a:p>
      </dgm:t>
    </dgm:pt>
    <dgm:pt modelId="{F4300F9F-024B-4E7B-A3BD-24502FA26A33}" type="sibTrans" cxnId="{3641A8A1-B4D2-44DE-8B5E-2801675AD035}">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D7C65D04-1C06-43E7-870C-6F3182481A3D}" type="presOf" srcId="{33F15E40-7AA5-4755-87A2-0BBF377DFC55}" destId="{10D574E7-97A8-4F8D-BFFC-63E4F499E3D1}" srcOrd="0" destOrd="4" presId="urn:microsoft.com/office/officeart/2005/8/layout/hList1"/>
    <dgm:cxn modelId="{09D29B05-1844-45BE-A923-0C589B1ADC05}" srcId="{5E4DCA6F-D743-4AD9-8AAF-19572162E97A}" destId="{D01EEB74-065C-4445-9861-A72A3178C755}" srcOrd="1" destOrd="0" parTransId="{173F2FFE-C2EE-46D2-9D2E-8AD82A967F83}" sibTransId="{DE577167-F6CA-4875-8226-8B051181846B}"/>
    <dgm:cxn modelId="{7FEE1D07-32CE-47A4-9CEB-53BC2C2EDE50}" srcId="{5E4DCA6F-D743-4AD9-8AAF-19572162E97A}" destId="{651FF481-BD20-49CC-8702-47B7A7A99299}" srcOrd="2" destOrd="0" parTransId="{F161CDA9-B3E6-4297-9565-F470F18F1A01}" sibTransId="{9EA6C112-8477-4283-B9F4-72D736A09E8D}"/>
    <dgm:cxn modelId="{20828307-8777-4160-8115-605924F4A8F2}" type="presOf" srcId="{9F232D8D-65E7-4F3C-82F1-16064CEE6B92}" destId="{67078811-8168-4096-A49E-07702C3D8F94}" srcOrd="0" destOrd="4" presId="urn:microsoft.com/office/officeart/2005/8/layout/hList1"/>
    <dgm:cxn modelId="{9D4EF30E-0EC8-4441-BBA3-50622355CCE3}" type="presOf" srcId="{FA002A3F-4875-4F5F-ADA6-73C4A0B44770}" destId="{67078811-8168-4096-A49E-07702C3D8F94}" srcOrd="0" destOrd="0" presId="urn:microsoft.com/office/officeart/2005/8/layout/hList1"/>
    <dgm:cxn modelId="{67A41C16-3DEF-4012-8F72-722ACD69D9DC}" type="presOf" srcId="{57E5D9C8-E5A4-4DC6-AFED-206EEBCE5DB3}" destId="{10D574E7-97A8-4F8D-BFFC-63E4F499E3D1}" srcOrd="0" destOrd="1" presId="urn:microsoft.com/office/officeart/2005/8/layout/hList1"/>
    <dgm:cxn modelId="{5E6B7919-ECA1-4DE5-A693-83A767C8E3FC}" type="presOf" srcId="{2782D76E-19BE-465B-ADDE-A43835C9D5E2}" destId="{3F1C4DDD-D0B8-4461-BBE5-015C5E9B98C5}" srcOrd="0" destOrd="3" presId="urn:microsoft.com/office/officeart/2005/8/layout/hList1"/>
    <dgm:cxn modelId="{BE8A2026-511A-4475-96A9-392D5B58F17B}" type="presOf" srcId="{C0801A84-48FD-486E-85B1-DC80A6A2895A}" destId="{3F1C4DDD-D0B8-4461-BBE5-015C5E9B98C5}" srcOrd="0" destOrd="2" presId="urn:microsoft.com/office/officeart/2005/8/layout/hList1"/>
    <dgm:cxn modelId="{ECABD328-98BC-41DD-B399-788661D5EEDF}" srcId="{651FF481-BD20-49CC-8702-47B7A7A99299}" destId="{2782D76E-19BE-465B-ADDE-A43835C9D5E2}" srcOrd="3" destOrd="0" parTransId="{46F5BAD5-175C-4017-A39D-00E68306B9C7}" sibTransId="{B250D160-2B13-488E-A4DB-0139F660CF12}"/>
    <dgm:cxn modelId="{1B6B1B30-08BA-40D0-9EB4-9B1819CC6113}" srcId="{651FF481-BD20-49CC-8702-47B7A7A99299}" destId="{F4EB12B9-95AD-4BE5-ACC2-D4B513773A06}" srcOrd="0" destOrd="0" parTransId="{1F4571E8-5606-408F-85F3-A3FA1669648B}" sibTransId="{C0E58D0C-B7BA-4D66-A4FD-FAA9DF14897F}"/>
    <dgm:cxn modelId="{2F1FF334-3A2A-4FA6-859A-C90A217F5DF2}" srcId="{66F99ABB-2FBD-431F-86AE-C27778532E6B}" destId="{33F15E40-7AA5-4755-87A2-0BBF377DFC55}" srcOrd="4" destOrd="0" parTransId="{FB5DA51F-7D03-4F29-AF97-04A21DFA690D}" sibTransId="{3CD95DD3-CA65-4C49-8949-0C98B05BDB9A}"/>
    <dgm:cxn modelId="{32EBA237-89FE-4F77-B8B1-2E2412C6091D}" type="presOf" srcId="{83CA38DC-2CD0-4277-8AC1-963CDCA51622}" destId="{67078811-8168-4096-A49E-07702C3D8F94}" srcOrd="0" destOrd="1" presId="urn:microsoft.com/office/officeart/2005/8/layout/hList1"/>
    <dgm:cxn modelId="{AE3A8939-AD93-4197-875A-B2D88E487609}" type="presOf" srcId="{9AFF0283-449E-4BD4-9E22-E7A8E8E5C7DD}" destId="{67078811-8168-4096-A49E-07702C3D8F94}" srcOrd="0" destOrd="3" presId="urn:microsoft.com/office/officeart/2005/8/layout/hList1"/>
    <dgm:cxn modelId="{E6FACB39-10C2-49D2-9644-B476CB114071}" srcId="{66F99ABB-2FBD-431F-86AE-C27778532E6B}" destId="{6D13C34B-B02C-47FB-AF89-08C3668A630C}" srcOrd="0" destOrd="0" parTransId="{E2ACB97D-AAC6-4C1A-85C6-591E5B19946D}" sibTransId="{64527A8A-2318-4A88-9084-6839D45D2EA6}"/>
    <dgm:cxn modelId="{E3294E3E-B11D-481D-8C11-AE949906EA66}" srcId="{D01EEB74-065C-4445-9861-A72A3178C755}" destId="{FA002A3F-4875-4F5F-ADA6-73C4A0B44770}" srcOrd="0" destOrd="0" parTransId="{B0525076-54A5-46BD-8A7F-4FAA9334C127}" sibTransId="{4FA01CFD-A031-49DF-AFA3-959CF596EE0B}"/>
    <dgm:cxn modelId="{29F44B5F-945C-4589-A52C-9F8C71C37A3C}" type="presOf" srcId="{6A5A51B6-4928-48BD-B38D-420DACD4EC53}" destId="{3F1C4DDD-D0B8-4461-BBE5-015C5E9B98C5}" srcOrd="0" destOrd="4" presId="urn:microsoft.com/office/officeart/2005/8/layout/hList1"/>
    <dgm:cxn modelId="{E79D6A65-6E30-46BB-9D56-BBF7909A0DE5}" srcId="{66F99ABB-2FBD-431F-86AE-C27778532E6B}" destId="{9768D441-08B4-41F9-8A65-6E876740476E}" srcOrd="2" destOrd="0" parTransId="{B411C9C6-45ED-4EC6-8A1B-25863DA2EC2D}" sibTransId="{86D510E6-DABB-4F96-9F52-8819F37DB7C5}"/>
    <dgm:cxn modelId="{B5044E48-C720-459D-87CC-1720F96A93EF}" type="presOf" srcId="{7D403C99-A9FB-457A-8F32-2801F191E3D4}" destId="{67078811-8168-4096-A49E-07702C3D8F94}" srcOrd="0" destOrd="2" presId="urn:microsoft.com/office/officeart/2005/8/layout/hList1"/>
    <dgm:cxn modelId="{1431056B-5D1C-4ECC-A301-290F7C3B41E9}" srcId="{651FF481-BD20-49CC-8702-47B7A7A99299}" destId="{A8E8A523-B171-40B2-8361-C99E6B83A9D4}" srcOrd="6" destOrd="0" parTransId="{262B980B-AEAB-4811-A5CE-051B4B9D5864}" sibTransId="{3092BBF6-A059-4DAD-BB47-28B0ADE8638D}"/>
    <dgm:cxn modelId="{E5C9566C-FF71-4494-A682-1C4F9FA7B941}" type="presOf" srcId="{6D13C34B-B02C-47FB-AF89-08C3668A630C}" destId="{10D574E7-97A8-4F8D-BFFC-63E4F499E3D1}" srcOrd="0" destOrd="0" presId="urn:microsoft.com/office/officeart/2005/8/layout/hList1"/>
    <dgm:cxn modelId="{7D27136D-3B9B-4D40-B490-A9ED92815175}" srcId="{651FF481-BD20-49CC-8702-47B7A7A99299}" destId="{C0801A84-48FD-486E-85B1-DC80A6A2895A}" srcOrd="2" destOrd="0" parTransId="{60F8CCAF-B49D-47B4-AED5-6EF36D8D9BF2}" sibTransId="{CC585068-64FC-403B-8451-47C30E6C33C8}"/>
    <dgm:cxn modelId="{D9586D4F-358C-40C2-9A07-FB640FD2D816}" type="presOf" srcId="{F4EB12B9-95AD-4BE5-ACC2-D4B513773A06}" destId="{3F1C4DDD-D0B8-4461-BBE5-015C5E9B98C5}" srcOrd="0" destOrd="0" presId="urn:microsoft.com/office/officeart/2005/8/layout/hList1"/>
    <dgm:cxn modelId="{8F1AAD6F-03B1-4B43-A8E2-A30EEB5F83A5}" type="presOf" srcId="{9804A53C-F49A-4CE2-9E3B-B1BE45104182}" destId="{10D574E7-97A8-4F8D-BFFC-63E4F499E3D1}" srcOrd="0" destOrd="3" presId="urn:microsoft.com/office/officeart/2005/8/layout/hList1"/>
    <dgm:cxn modelId="{A2775255-7E66-4F66-B028-E5A56B1DAA01}" srcId="{D01EEB74-065C-4445-9861-A72A3178C755}" destId="{83CA38DC-2CD0-4277-8AC1-963CDCA51622}" srcOrd="1" destOrd="0" parTransId="{5C01E096-E2DF-4B7A-B5DD-75FE134337F3}" sibTransId="{07A13847-9427-4398-ACC4-DBFDBA8CE3E0}"/>
    <dgm:cxn modelId="{B07D107D-EEB5-4690-974D-40CA59001D98}" srcId="{D01EEB74-065C-4445-9861-A72A3178C755}" destId="{9F232D8D-65E7-4F3C-82F1-16064CEE6B92}" srcOrd="4" destOrd="0" parTransId="{6E22B54C-6F89-45C5-856F-BEF3DD2443DC}" sibTransId="{07487AB1-C03F-4399-9282-4F2409C4BD37}"/>
    <dgm:cxn modelId="{56B8B87E-AF33-4D9C-B992-A26CE4AA66B1}" srcId="{66F99ABB-2FBD-431F-86AE-C27778532E6B}" destId="{9804A53C-F49A-4CE2-9E3B-B1BE45104182}" srcOrd="3" destOrd="0" parTransId="{8A2F56D2-C396-4A7E-86A0-1965C4F07EE2}" sibTransId="{1FD9B99D-A43A-4AC7-8E3F-F023D24D7F44}"/>
    <dgm:cxn modelId="{AF2A7180-1E79-4F29-AEB7-D520C5419765}" srcId="{5E4DCA6F-D743-4AD9-8AAF-19572162E97A}" destId="{66F99ABB-2FBD-431F-86AE-C27778532E6B}" srcOrd="0" destOrd="0" parTransId="{E28EF781-39A1-43ED-B495-2412ECAF4BA7}" sibTransId="{69B6D8D9-098B-41A9-B2DC-CBB3B44007B2}"/>
    <dgm:cxn modelId="{31E7D686-4B9F-4EAA-B5A8-D5F381E897FF}" type="presOf" srcId="{5E4DCA6F-D743-4AD9-8AAF-19572162E97A}" destId="{06FAC85B-38B4-4CF2-B62C-369BDA1B6CF1}" srcOrd="0" destOrd="0" presId="urn:microsoft.com/office/officeart/2005/8/layout/hList1"/>
    <dgm:cxn modelId="{2018AA8A-6C30-48DC-90BE-9F7BC69B15E8}" srcId="{D01EEB74-065C-4445-9861-A72A3178C755}" destId="{9AFF0283-449E-4BD4-9E22-E7A8E8E5C7DD}" srcOrd="3" destOrd="0" parTransId="{36177CA9-03D0-4863-B8F0-7AAC58C74150}" sibTransId="{5DD22F50-E751-4E01-BE81-2166652F93CC}"/>
    <dgm:cxn modelId="{DFA8008E-D165-4268-A6A4-A39836660DD2}" srcId="{651FF481-BD20-49CC-8702-47B7A7A99299}" destId="{D99BD261-BBE4-4130-BAE0-BEC688E706EC}" srcOrd="1" destOrd="0" parTransId="{8C524564-9FFD-4211-B130-F85823D47674}" sibTransId="{E8BA2770-A7D5-417C-8308-7CD28B33E523}"/>
    <dgm:cxn modelId="{2A0B069C-E2C2-4DA8-9A3B-E987ECA67774}" type="presOf" srcId="{66F99ABB-2FBD-431F-86AE-C27778532E6B}" destId="{F277F1B6-D375-4880-AA5E-0BC32E6D5A32}" srcOrd="0" destOrd="0" presId="urn:microsoft.com/office/officeart/2005/8/layout/hList1"/>
    <dgm:cxn modelId="{3641A8A1-B4D2-44DE-8B5E-2801675AD035}" srcId="{651FF481-BD20-49CC-8702-47B7A7A99299}" destId="{60D81B2C-D1EC-4166-BDC0-0D2713B5366C}" srcOrd="5" destOrd="0" parTransId="{D8118D11-948C-429B-B1F0-AF36579EB1E4}" sibTransId="{F4300F9F-024B-4E7B-A3BD-24502FA26A33}"/>
    <dgm:cxn modelId="{7A44C6A2-FCA4-486F-AD29-87828C321F18}" type="presOf" srcId="{651FF481-BD20-49CC-8702-47B7A7A99299}" destId="{3DF2C71D-6B07-48AC-9868-3500A8B135B5}" srcOrd="0" destOrd="0" presId="urn:microsoft.com/office/officeart/2005/8/layout/hList1"/>
    <dgm:cxn modelId="{D9F06AAE-BE34-4FF6-8B50-E075FF679DF2}" type="presOf" srcId="{D99BD261-BBE4-4130-BAE0-BEC688E706EC}" destId="{3F1C4DDD-D0B8-4461-BBE5-015C5E9B98C5}" srcOrd="0" destOrd="1" presId="urn:microsoft.com/office/officeart/2005/8/layout/hList1"/>
    <dgm:cxn modelId="{473002BD-28D3-4FC5-92D2-6019534AA4D6}" type="presOf" srcId="{9768D441-08B4-41F9-8A65-6E876740476E}" destId="{10D574E7-97A8-4F8D-BFFC-63E4F499E3D1}" srcOrd="0" destOrd="2" presId="urn:microsoft.com/office/officeart/2005/8/layout/hList1"/>
    <dgm:cxn modelId="{5C880BCE-C5C4-4580-9919-44A5216FA9E2}" type="presOf" srcId="{D01EEB74-065C-4445-9861-A72A3178C755}" destId="{6FD54723-32F7-4A69-A3B9-8D2E88F5EB27}" srcOrd="0" destOrd="0" presId="urn:microsoft.com/office/officeart/2005/8/layout/hList1"/>
    <dgm:cxn modelId="{66EA17D3-316F-48FB-AE3F-D68226EF4150}" type="presOf" srcId="{60D81B2C-D1EC-4166-BDC0-0D2713B5366C}" destId="{3F1C4DDD-D0B8-4461-BBE5-015C5E9B98C5}" srcOrd="0" destOrd="5" presId="urn:microsoft.com/office/officeart/2005/8/layout/hList1"/>
    <dgm:cxn modelId="{5DEB05E5-7812-42AA-93F1-060BE3C517CC}" srcId="{651FF481-BD20-49CC-8702-47B7A7A99299}" destId="{6A5A51B6-4928-48BD-B38D-420DACD4EC53}" srcOrd="4" destOrd="0" parTransId="{8815B9FF-A734-4490-AEC3-DD8AB42BAEDE}" sibTransId="{DCB0275C-249C-4D97-A7E2-598DDD53C82A}"/>
    <dgm:cxn modelId="{B30475E7-6B3F-4038-993F-1DAFBBB17C1C}" srcId="{D01EEB74-065C-4445-9861-A72A3178C755}" destId="{7D403C99-A9FB-457A-8F32-2801F191E3D4}" srcOrd="2" destOrd="0" parTransId="{B1AD3965-6D5E-4E9E-B20A-5E63CE8CE254}" sibTransId="{BA797E9C-97B7-49C6-ACA9-6308A1DF2331}"/>
    <dgm:cxn modelId="{B0759CF1-2B04-4A69-8985-0BE79185C441}" srcId="{66F99ABB-2FBD-431F-86AE-C27778532E6B}" destId="{57E5D9C8-E5A4-4DC6-AFED-206EEBCE5DB3}" srcOrd="1" destOrd="0" parTransId="{6724107E-0849-4EC8-8221-F3080EB2B41E}" sibTransId="{C11FDCAB-FFCC-4FC5-A5BB-2B0325328FA9}"/>
    <dgm:cxn modelId="{B3D0ECFF-AD7F-4CF6-9663-BA092DDCE37C}" type="presOf" srcId="{A8E8A523-B171-40B2-8361-C99E6B83A9D4}" destId="{3F1C4DDD-D0B8-4461-BBE5-015C5E9B98C5}" srcOrd="0" destOrd="6" presId="urn:microsoft.com/office/officeart/2005/8/layout/hList1"/>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4DCA6F-D743-4AD9-8AAF-19572162E97A}" type="doc">
      <dgm:prSet loTypeId="urn:microsoft.com/office/officeart/2005/8/layout/hList1" loCatId="list" qsTypeId="urn:microsoft.com/office/officeart/2005/8/quickstyle/simple1" qsCatId="simple" csTypeId="urn:microsoft.com/office/officeart/2005/8/colors/accent6_2" csCatId="accent6" phldr="1"/>
      <dgm:spPr/>
      <dgm:t>
        <a:bodyPr/>
        <a:lstStyle/>
        <a:p>
          <a:endParaRPr lang="en-US"/>
        </a:p>
      </dgm:t>
    </dgm:pt>
    <dgm:pt modelId="{66F99ABB-2FBD-431F-86AE-C27778532E6B}">
      <dgm:prSet phldrT="[Text]"/>
      <dgm:spPr/>
      <dgm:t>
        <a:bodyPr/>
        <a:lstStyle/>
        <a:p>
          <a:r>
            <a:rPr lang="en-US" b="1" dirty="0"/>
            <a:t>Postpartum</a:t>
          </a:r>
        </a:p>
      </dgm:t>
    </dgm:pt>
    <dgm:pt modelId="{E28EF781-39A1-43ED-B495-2412ECAF4BA7}" type="parTrans" cxnId="{AF2A7180-1E79-4F29-AEB7-D520C5419765}">
      <dgm:prSet/>
      <dgm:spPr/>
      <dgm:t>
        <a:bodyPr/>
        <a:lstStyle/>
        <a:p>
          <a:endParaRPr lang="en-US"/>
        </a:p>
      </dgm:t>
    </dgm:pt>
    <dgm:pt modelId="{69B6D8D9-098B-41A9-B2DC-CBB3B44007B2}" type="sibTrans" cxnId="{AF2A7180-1E79-4F29-AEB7-D520C5419765}">
      <dgm:prSet/>
      <dgm:spPr/>
      <dgm:t>
        <a:bodyPr/>
        <a:lstStyle/>
        <a:p>
          <a:endParaRPr lang="en-US"/>
        </a:p>
      </dgm:t>
    </dgm:pt>
    <dgm:pt modelId="{D01EEB74-065C-4445-9861-A72A3178C755}">
      <dgm:prSet phldrT="[Text]"/>
      <dgm:spPr/>
      <dgm:t>
        <a:bodyPr/>
        <a:lstStyle/>
        <a:p>
          <a:r>
            <a:rPr lang="en-US" b="1" dirty="0"/>
            <a:t>Community </a:t>
          </a:r>
        </a:p>
      </dgm:t>
    </dgm:pt>
    <dgm:pt modelId="{173F2FFE-C2EE-46D2-9D2E-8AD82A967F83}" type="parTrans" cxnId="{09D29B05-1844-45BE-A923-0C589B1ADC05}">
      <dgm:prSet/>
      <dgm:spPr/>
      <dgm:t>
        <a:bodyPr/>
        <a:lstStyle/>
        <a:p>
          <a:endParaRPr lang="en-US"/>
        </a:p>
      </dgm:t>
    </dgm:pt>
    <dgm:pt modelId="{DE577167-F6CA-4875-8226-8B051181846B}" type="sibTrans" cxnId="{09D29B05-1844-45BE-A923-0C589B1ADC05}">
      <dgm:prSet/>
      <dgm:spPr/>
      <dgm:t>
        <a:bodyPr/>
        <a:lstStyle/>
        <a:p>
          <a:endParaRPr lang="en-US"/>
        </a:p>
      </dgm:t>
    </dgm:pt>
    <dgm:pt modelId="{651FF481-BD20-49CC-8702-47B7A7A99299}">
      <dgm:prSet phldrT="[Text]"/>
      <dgm:spPr/>
      <dgm:t>
        <a:bodyPr/>
        <a:lstStyle/>
        <a:p>
          <a:r>
            <a:rPr lang="en-US" b="1" dirty="0"/>
            <a:t>Advocates</a:t>
          </a:r>
        </a:p>
      </dgm:t>
    </dgm:pt>
    <dgm:pt modelId="{F161CDA9-B3E6-4297-9565-F470F18F1A01}" type="parTrans" cxnId="{7FEE1D07-32CE-47A4-9CEB-53BC2C2EDE50}">
      <dgm:prSet/>
      <dgm:spPr/>
      <dgm:t>
        <a:bodyPr/>
        <a:lstStyle/>
        <a:p>
          <a:endParaRPr lang="en-US"/>
        </a:p>
      </dgm:t>
    </dgm:pt>
    <dgm:pt modelId="{9EA6C112-8477-4283-B9F4-72D736A09E8D}" type="sibTrans" cxnId="{7FEE1D07-32CE-47A4-9CEB-53BC2C2EDE50}">
      <dgm:prSet/>
      <dgm:spPr/>
      <dgm:t>
        <a:bodyPr/>
        <a:lstStyle/>
        <a:p>
          <a:endParaRPr lang="en-US"/>
        </a:p>
      </dgm:t>
    </dgm:pt>
    <dgm:pt modelId="{6D13C34B-B02C-47FB-AF89-08C3668A630C}">
      <dgm:prSet phldrT="[Text]"/>
      <dgm:spPr/>
      <dgm:t>
        <a:bodyPr/>
        <a:lstStyle/>
        <a:p>
          <a:pPr algn="ctr">
            <a:buFontTx/>
            <a:buNone/>
          </a:pPr>
          <a:r>
            <a:rPr lang="en-US" dirty="0"/>
            <a:t>“Doctor’s should talk more about postpartum depression.”</a:t>
          </a:r>
        </a:p>
      </dgm:t>
    </dgm:pt>
    <dgm:pt modelId="{E2ACB97D-AAC6-4C1A-85C6-591E5B19946D}" type="parTrans" cxnId="{E6FACB39-10C2-49D2-9644-B476CB114071}">
      <dgm:prSet/>
      <dgm:spPr/>
      <dgm:t>
        <a:bodyPr/>
        <a:lstStyle/>
        <a:p>
          <a:endParaRPr lang="en-US"/>
        </a:p>
      </dgm:t>
    </dgm:pt>
    <dgm:pt modelId="{64527A8A-2318-4A88-9084-6839D45D2EA6}" type="sibTrans" cxnId="{E6FACB39-10C2-49D2-9644-B476CB114071}">
      <dgm:prSet/>
      <dgm:spPr/>
      <dgm:t>
        <a:bodyPr/>
        <a:lstStyle/>
        <a:p>
          <a:endParaRPr lang="en-US"/>
        </a:p>
      </dgm:t>
    </dgm:pt>
    <dgm:pt modelId="{F4EB12B9-95AD-4BE5-ACC2-D4B513773A06}">
      <dgm:prSet phldrT="[Text]"/>
      <dgm:spPr/>
      <dgm:t>
        <a:bodyPr/>
        <a:lstStyle/>
        <a:p>
          <a:pPr algn="ctr">
            <a:buFontTx/>
            <a:buNone/>
          </a:pPr>
          <a:r>
            <a:rPr lang="en-US" dirty="0"/>
            <a:t>“Men need support services, they also are going through something.”</a:t>
          </a:r>
        </a:p>
      </dgm:t>
    </dgm:pt>
    <dgm:pt modelId="{1F4571E8-5606-408F-85F3-A3FA1669648B}" type="parTrans" cxnId="{1B6B1B30-08BA-40D0-9EB4-9B1819CC6113}">
      <dgm:prSet/>
      <dgm:spPr/>
      <dgm:t>
        <a:bodyPr/>
        <a:lstStyle/>
        <a:p>
          <a:endParaRPr lang="en-US"/>
        </a:p>
      </dgm:t>
    </dgm:pt>
    <dgm:pt modelId="{C0E58D0C-B7BA-4D66-A4FD-FAA9DF14897F}" type="sibTrans" cxnId="{1B6B1B30-08BA-40D0-9EB4-9B1819CC6113}">
      <dgm:prSet/>
      <dgm:spPr/>
      <dgm:t>
        <a:bodyPr/>
        <a:lstStyle/>
        <a:p>
          <a:endParaRPr lang="en-US"/>
        </a:p>
      </dgm:t>
    </dgm:pt>
    <dgm:pt modelId="{FA002A3F-4875-4F5F-ADA6-73C4A0B44770}">
      <dgm:prSet phldrT="[Text]"/>
      <dgm:spPr/>
      <dgm:t>
        <a:bodyPr/>
        <a:lstStyle/>
        <a:p>
          <a:pPr algn="ctr">
            <a:buFontTx/>
            <a:buNone/>
          </a:pPr>
          <a:r>
            <a:rPr lang="en-US" dirty="0"/>
            <a:t>“Moms need support bottom line.”</a:t>
          </a:r>
        </a:p>
      </dgm:t>
    </dgm:pt>
    <dgm:pt modelId="{B0525076-54A5-46BD-8A7F-4FAA9334C127}" type="parTrans" cxnId="{E3294E3E-B11D-481D-8C11-AE949906EA66}">
      <dgm:prSet/>
      <dgm:spPr/>
      <dgm:t>
        <a:bodyPr/>
        <a:lstStyle/>
        <a:p>
          <a:endParaRPr lang="en-US"/>
        </a:p>
      </dgm:t>
    </dgm:pt>
    <dgm:pt modelId="{4FA01CFD-A031-49DF-AFA3-959CF596EE0B}" type="sibTrans" cxnId="{E3294E3E-B11D-481D-8C11-AE949906EA66}">
      <dgm:prSet/>
      <dgm:spPr/>
      <dgm:t>
        <a:bodyPr/>
        <a:lstStyle/>
        <a:p>
          <a:endParaRPr lang="en-US"/>
        </a:p>
      </dgm:t>
    </dgm:pt>
    <dgm:pt modelId="{9F00BA4B-45B8-48C9-9432-67801B6E0C7C}">
      <dgm:prSet phldrT="[Text]"/>
      <dgm:spPr/>
      <dgm:t>
        <a:bodyPr/>
        <a:lstStyle/>
        <a:p>
          <a:pPr algn="ctr">
            <a:buFontTx/>
            <a:buNone/>
          </a:pPr>
          <a:r>
            <a:rPr lang="en-US" dirty="0"/>
            <a:t>“I needed support from my community.”</a:t>
          </a:r>
        </a:p>
      </dgm:t>
    </dgm:pt>
    <dgm:pt modelId="{ED7D4BC4-B4B9-4A76-A4CC-799ADBC41B9B}" type="parTrans" cxnId="{F3A84CBE-75F7-4465-97EB-F85721804DEB}">
      <dgm:prSet/>
      <dgm:spPr/>
      <dgm:t>
        <a:bodyPr/>
        <a:lstStyle/>
        <a:p>
          <a:endParaRPr lang="en-US"/>
        </a:p>
      </dgm:t>
    </dgm:pt>
    <dgm:pt modelId="{92A099F3-54F0-498F-8EE3-68254A74005F}" type="sibTrans" cxnId="{F3A84CBE-75F7-4465-97EB-F85721804DEB}">
      <dgm:prSet/>
      <dgm:spPr/>
      <dgm:t>
        <a:bodyPr/>
        <a:lstStyle/>
        <a:p>
          <a:endParaRPr lang="en-US"/>
        </a:p>
      </dgm:t>
    </dgm:pt>
    <dgm:pt modelId="{964BA4D0-4AE1-4208-A034-6647302AEB29}">
      <dgm:prSet phldrT="[Text]"/>
      <dgm:spPr/>
      <dgm:t>
        <a:bodyPr/>
        <a:lstStyle/>
        <a:p>
          <a:pPr algn="ctr">
            <a:buFontTx/>
            <a:buNone/>
          </a:pPr>
          <a:endParaRPr lang="en-US" dirty="0"/>
        </a:p>
      </dgm:t>
    </dgm:pt>
    <dgm:pt modelId="{CAA80106-D620-40D9-AFF8-20D4D2D287E7}" type="parTrans" cxnId="{97B07EC2-1459-455F-821E-6BC33CFB2724}">
      <dgm:prSet/>
      <dgm:spPr/>
      <dgm:t>
        <a:bodyPr/>
        <a:lstStyle/>
        <a:p>
          <a:endParaRPr lang="en-US"/>
        </a:p>
      </dgm:t>
    </dgm:pt>
    <dgm:pt modelId="{1743A2FE-C1D6-4FAF-9743-A7A229B9883D}" type="sibTrans" cxnId="{97B07EC2-1459-455F-821E-6BC33CFB2724}">
      <dgm:prSet/>
      <dgm:spPr/>
      <dgm:t>
        <a:bodyPr/>
        <a:lstStyle/>
        <a:p>
          <a:endParaRPr lang="en-US"/>
        </a:p>
      </dgm:t>
    </dgm:pt>
    <dgm:pt modelId="{1C09E002-8E4A-4E8A-83F0-536F1D7CBD11}">
      <dgm:prSet phldrT="[Text]"/>
      <dgm:spPr/>
      <dgm:t>
        <a:bodyPr/>
        <a:lstStyle/>
        <a:p>
          <a:pPr algn="ctr">
            <a:buFontTx/>
            <a:buNone/>
          </a:pPr>
          <a:endParaRPr lang="en-US" dirty="0"/>
        </a:p>
      </dgm:t>
    </dgm:pt>
    <dgm:pt modelId="{AB1A4889-7723-4E03-8625-30089D6FC904}" type="parTrans" cxnId="{32DE396D-3EBA-4911-89D1-2BF45D00955E}">
      <dgm:prSet/>
      <dgm:spPr/>
      <dgm:t>
        <a:bodyPr/>
        <a:lstStyle/>
        <a:p>
          <a:endParaRPr lang="en-US"/>
        </a:p>
      </dgm:t>
    </dgm:pt>
    <dgm:pt modelId="{2807EAB3-5188-43FA-805D-700F141EBB51}" type="sibTrans" cxnId="{32DE396D-3EBA-4911-89D1-2BF45D00955E}">
      <dgm:prSet/>
      <dgm:spPr/>
      <dgm:t>
        <a:bodyPr/>
        <a:lstStyle/>
        <a:p>
          <a:endParaRPr lang="en-US"/>
        </a:p>
      </dgm:t>
    </dgm:pt>
    <dgm:pt modelId="{CDC5D968-F387-4E20-AD15-26DC3693871B}">
      <dgm:prSet phldrT="[Text]"/>
      <dgm:spPr/>
      <dgm:t>
        <a:bodyPr/>
        <a:lstStyle/>
        <a:p>
          <a:pPr algn="ctr">
            <a:buFontTx/>
            <a:buNone/>
          </a:pPr>
          <a:r>
            <a:rPr lang="en-US" dirty="0"/>
            <a:t>“When I had my kids I didn’t have no help. Family dropped me off and left me.”</a:t>
          </a:r>
        </a:p>
      </dgm:t>
    </dgm:pt>
    <dgm:pt modelId="{B2895E48-9267-4EAF-B515-6C633E92E892}" type="parTrans" cxnId="{D338531E-1262-4ADC-B905-74F5D177EDEC}">
      <dgm:prSet/>
      <dgm:spPr/>
      <dgm:t>
        <a:bodyPr/>
        <a:lstStyle/>
        <a:p>
          <a:endParaRPr lang="en-US"/>
        </a:p>
      </dgm:t>
    </dgm:pt>
    <dgm:pt modelId="{F2ECB983-8DC3-4ED0-9C7A-598A6BD61E02}" type="sibTrans" cxnId="{D338531E-1262-4ADC-B905-74F5D177EDEC}">
      <dgm:prSet/>
      <dgm:spPr/>
      <dgm:t>
        <a:bodyPr/>
        <a:lstStyle/>
        <a:p>
          <a:endParaRPr lang="en-US"/>
        </a:p>
      </dgm:t>
    </dgm:pt>
    <dgm:pt modelId="{2812E47D-1B9B-40C7-8AEE-EEC8E57B9BE3}">
      <dgm:prSet phldrT="[Text]"/>
      <dgm:spPr/>
      <dgm:t>
        <a:bodyPr/>
        <a:lstStyle/>
        <a:p>
          <a:pPr algn="ctr">
            <a:buFontTx/>
            <a:buNone/>
          </a:pPr>
          <a:endParaRPr lang="en-US" dirty="0"/>
        </a:p>
      </dgm:t>
    </dgm:pt>
    <dgm:pt modelId="{092E7779-4501-441F-9D35-D65ADAA2A92A}" type="parTrans" cxnId="{7243FF12-7678-4C25-BB79-11FEDD3A7B36}">
      <dgm:prSet/>
      <dgm:spPr/>
      <dgm:t>
        <a:bodyPr/>
        <a:lstStyle/>
        <a:p>
          <a:endParaRPr lang="en-US"/>
        </a:p>
      </dgm:t>
    </dgm:pt>
    <dgm:pt modelId="{95D35D06-B610-40A6-B666-554675739B93}" type="sibTrans" cxnId="{7243FF12-7678-4C25-BB79-11FEDD3A7B36}">
      <dgm:prSet/>
      <dgm:spPr/>
      <dgm:t>
        <a:bodyPr/>
        <a:lstStyle/>
        <a:p>
          <a:endParaRPr lang="en-US"/>
        </a:p>
      </dgm:t>
    </dgm:pt>
    <dgm:pt modelId="{999B5360-D982-4151-AE51-BEEB672D17CC}">
      <dgm:prSet phldrT="[Text]"/>
      <dgm:spPr/>
      <dgm:t>
        <a:bodyPr/>
        <a:lstStyle/>
        <a:p>
          <a:pPr algn="ctr">
            <a:buFontTx/>
            <a:buNone/>
          </a:pPr>
          <a:r>
            <a:rPr lang="en-US" dirty="0"/>
            <a:t>“We used to have a village and today its gone.”</a:t>
          </a:r>
        </a:p>
      </dgm:t>
    </dgm:pt>
    <dgm:pt modelId="{49C32C2E-4AC2-46B5-936F-45A59386AF96}" type="parTrans" cxnId="{7DADE8C9-6A35-47F8-9519-3DED481A871F}">
      <dgm:prSet/>
      <dgm:spPr/>
      <dgm:t>
        <a:bodyPr/>
        <a:lstStyle/>
        <a:p>
          <a:endParaRPr lang="en-US"/>
        </a:p>
      </dgm:t>
    </dgm:pt>
    <dgm:pt modelId="{E98F7BC0-0679-4AB9-B4A8-84D94A30959B}" type="sibTrans" cxnId="{7DADE8C9-6A35-47F8-9519-3DED481A871F}">
      <dgm:prSet/>
      <dgm:spPr/>
      <dgm:t>
        <a:bodyPr/>
        <a:lstStyle/>
        <a:p>
          <a:endParaRPr lang="en-US"/>
        </a:p>
      </dgm:t>
    </dgm:pt>
    <dgm:pt modelId="{3F1CD46D-2196-4678-A845-7B38B00E57E4}">
      <dgm:prSet phldrT="[Text]"/>
      <dgm:spPr/>
      <dgm:t>
        <a:bodyPr/>
        <a:lstStyle/>
        <a:p>
          <a:pPr algn="ctr">
            <a:buFontTx/>
            <a:buNone/>
          </a:pPr>
          <a:endParaRPr lang="en-US" dirty="0"/>
        </a:p>
      </dgm:t>
    </dgm:pt>
    <dgm:pt modelId="{9C458FEA-CC2E-46B8-9C49-B07AFD644A2A}" type="parTrans" cxnId="{E10406A4-ED1F-43A4-9B7A-065B6EBCD706}">
      <dgm:prSet/>
      <dgm:spPr/>
      <dgm:t>
        <a:bodyPr/>
        <a:lstStyle/>
        <a:p>
          <a:endParaRPr lang="en-US"/>
        </a:p>
      </dgm:t>
    </dgm:pt>
    <dgm:pt modelId="{A96D1E07-55C6-44A5-8FAC-04DDD50C8FC3}" type="sibTrans" cxnId="{E10406A4-ED1F-43A4-9B7A-065B6EBCD706}">
      <dgm:prSet/>
      <dgm:spPr/>
      <dgm:t>
        <a:bodyPr/>
        <a:lstStyle/>
        <a:p>
          <a:endParaRPr lang="en-US"/>
        </a:p>
      </dgm:t>
    </dgm:pt>
    <dgm:pt modelId="{EFC83A2A-D54A-4F10-8BC3-E8C8150EF717}">
      <dgm:prSet phldrT="[Text]"/>
      <dgm:spPr/>
      <dgm:t>
        <a:bodyPr/>
        <a:lstStyle/>
        <a:p>
          <a:pPr algn="ctr">
            <a:buFontTx/>
            <a:buNone/>
          </a:pPr>
          <a:r>
            <a:rPr lang="en-US" dirty="0"/>
            <a:t>“My CHW helped me while my baby was in the NICU and kept me pumping for him.” </a:t>
          </a:r>
        </a:p>
      </dgm:t>
    </dgm:pt>
    <dgm:pt modelId="{26173378-5718-4203-BF18-F9BBF42B3C4B}" type="parTrans" cxnId="{66AED0B8-A20F-4392-B422-43A06E710168}">
      <dgm:prSet/>
      <dgm:spPr/>
      <dgm:t>
        <a:bodyPr/>
        <a:lstStyle/>
        <a:p>
          <a:endParaRPr lang="en-US"/>
        </a:p>
      </dgm:t>
    </dgm:pt>
    <dgm:pt modelId="{2F7CB57E-7002-4A98-8DE7-40311D080F06}" type="sibTrans" cxnId="{66AED0B8-A20F-4392-B422-43A06E710168}">
      <dgm:prSet/>
      <dgm:spPr/>
      <dgm:t>
        <a:bodyPr/>
        <a:lstStyle/>
        <a:p>
          <a:endParaRPr lang="en-US"/>
        </a:p>
      </dgm:t>
    </dgm:pt>
    <dgm:pt modelId="{669A64F4-1E9E-478D-AC43-D1E4CBA7289F}">
      <dgm:prSet phldrT="[Text]"/>
      <dgm:spPr/>
      <dgm:t>
        <a:bodyPr/>
        <a:lstStyle/>
        <a:p>
          <a:pPr algn="ctr">
            <a:buFontTx/>
            <a:buNone/>
          </a:pPr>
          <a:endParaRPr lang="en-US" dirty="0"/>
        </a:p>
      </dgm:t>
    </dgm:pt>
    <dgm:pt modelId="{A94B8DE1-077F-4702-BA25-206574A106DD}" type="parTrans" cxnId="{DE6E51A4-D066-4903-BCE2-164221670977}">
      <dgm:prSet/>
      <dgm:spPr/>
      <dgm:t>
        <a:bodyPr/>
        <a:lstStyle/>
        <a:p>
          <a:endParaRPr lang="en-US"/>
        </a:p>
      </dgm:t>
    </dgm:pt>
    <dgm:pt modelId="{7E676F96-AD07-41F0-B7A5-219BD7E13257}" type="sibTrans" cxnId="{DE6E51A4-D066-4903-BCE2-164221670977}">
      <dgm:prSet/>
      <dgm:spPr/>
      <dgm:t>
        <a:bodyPr/>
        <a:lstStyle/>
        <a:p>
          <a:endParaRPr lang="en-US"/>
        </a:p>
      </dgm:t>
    </dgm:pt>
    <dgm:pt modelId="{06FAC85B-38B4-4CF2-B62C-369BDA1B6CF1}" type="pres">
      <dgm:prSet presAssocID="{5E4DCA6F-D743-4AD9-8AAF-19572162E97A}" presName="Name0" presStyleCnt="0">
        <dgm:presLayoutVars>
          <dgm:dir/>
          <dgm:animLvl val="lvl"/>
          <dgm:resizeHandles val="exact"/>
        </dgm:presLayoutVars>
      </dgm:prSet>
      <dgm:spPr/>
    </dgm:pt>
    <dgm:pt modelId="{CD791D89-A4C0-48D5-BF0E-4F55F8382E98}" type="pres">
      <dgm:prSet presAssocID="{66F99ABB-2FBD-431F-86AE-C27778532E6B}" presName="composite" presStyleCnt="0"/>
      <dgm:spPr/>
    </dgm:pt>
    <dgm:pt modelId="{F277F1B6-D375-4880-AA5E-0BC32E6D5A32}" type="pres">
      <dgm:prSet presAssocID="{66F99ABB-2FBD-431F-86AE-C27778532E6B}" presName="parTx" presStyleLbl="alignNode1" presStyleIdx="0" presStyleCnt="3">
        <dgm:presLayoutVars>
          <dgm:chMax val="0"/>
          <dgm:chPref val="0"/>
          <dgm:bulletEnabled val="1"/>
        </dgm:presLayoutVars>
      </dgm:prSet>
      <dgm:spPr/>
    </dgm:pt>
    <dgm:pt modelId="{10D574E7-97A8-4F8D-BFFC-63E4F499E3D1}" type="pres">
      <dgm:prSet presAssocID="{66F99ABB-2FBD-431F-86AE-C27778532E6B}" presName="desTx" presStyleLbl="alignAccFollowNode1" presStyleIdx="0" presStyleCnt="3">
        <dgm:presLayoutVars>
          <dgm:bulletEnabled val="1"/>
        </dgm:presLayoutVars>
      </dgm:prSet>
      <dgm:spPr/>
    </dgm:pt>
    <dgm:pt modelId="{EEB63BA7-BD97-4B9D-8BF0-A353B7D318CD}" type="pres">
      <dgm:prSet presAssocID="{69B6D8D9-098B-41A9-B2DC-CBB3B44007B2}" presName="space" presStyleCnt="0"/>
      <dgm:spPr/>
    </dgm:pt>
    <dgm:pt modelId="{071A41D0-4683-46C0-8540-B0E9EAFF54C6}" type="pres">
      <dgm:prSet presAssocID="{D01EEB74-065C-4445-9861-A72A3178C755}" presName="composite" presStyleCnt="0"/>
      <dgm:spPr/>
    </dgm:pt>
    <dgm:pt modelId="{6FD54723-32F7-4A69-A3B9-8D2E88F5EB27}" type="pres">
      <dgm:prSet presAssocID="{D01EEB74-065C-4445-9861-A72A3178C755}" presName="parTx" presStyleLbl="alignNode1" presStyleIdx="1" presStyleCnt="3">
        <dgm:presLayoutVars>
          <dgm:chMax val="0"/>
          <dgm:chPref val="0"/>
          <dgm:bulletEnabled val="1"/>
        </dgm:presLayoutVars>
      </dgm:prSet>
      <dgm:spPr/>
    </dgm:pt>
    <dgm:pt modelId="{67078811-8168-4096-A49E-07702C3D8F94}" type="pres">
      <dgm:prSet presAssocID="{D01EEB74-065C-4445-9861-A72A3178C755}" presName="desTx" presStyleLbl="alignAccFollowNode1" presStyleIdx="1" presStyleCnt="3">
        <dgm:presLayoutVars>
          <dgm:bulletEnabled val="1"/>
        </dgm:presLayoutVars>
      </dgm:prSet>
      <dgm:spPr/>
    </dgm:pt>
    <dgm:pt modelId="{ABF774C1-0361-4717-8640-1CFADEE5AFD4}" type="pres">
      <dgm:prSet presAssocID="{DE577167-F6CA-4875-8226-8B051181846B}" presName="space" presStyleCnt="0"/>
      <dgm:spPr/>
    </dgm:pt>
    <dgm:pt modelId="{52E891FE-D565-4F0C-8A44-7E60B153FDC0}" type="pres">
      <dgm:prSet presAssocID="{651FF481-BD20-49CC-8702-47B7A7A99299}" presName="composite" presStyleCnt="0"/>
      <dgm:spPr/>
    </dgm:pt>
    <dgm:pt modelId="{3DF2C71D-6B07-48AC-9868-3500A8B135B5}" type="pres">
      <dgm:prSet presAssocID="{651FF481-BD20-49CC-8702-47B7A7A99299}" presName="parTx" presStyleLbl="alignNode1" presStyleIdx="2" presStyleCnt="3">
        <dgm:presLayoutVars>
          <dgm:chMax val="0"/>
          <dgm:chPref val="0"/>
          <dgm:bulletEnabled val="1"/>
        </dgm:presLayoutVars>
      </dgm:prSet>
      <dgm:spPr/>
    </dgm:pt>
    <dgm:pt modelId="{3F1C4DDD-D0B8-4461-BBE5-015C5E9B98C5}" type="pres">
      <dgm:prSet presAssocID="{651FF481-BD20-49CC-8702-47B7A7A99299}" presName="desTx" presStyleLbl="alignAccFollowNode1" presStyleIdx="2" presStyleCnt="3">
        <dgm:presLayoutVars>
          <dgm:bulletEnabled val="1"/>
        </dgm:presLayoutVars>
      </dgm:prSet>
      <dgm:spPr/>
    </dgm:pt>
  </dgm:ptLst>
  <dgm:cxnLst>
    <dgm:cxn modelId="{0BFEFD04-EBDE-4432-A52E-E0607BEE583E}" type="presOf" srcId="{999B5360-D982-4151-AE51-BEEB672D17CC}" destId="{67078811-8168-4096-A49E-07702C3D8F94}" srcOrd="0" destOrd="0" presId="urn:microsoft.com/office/officeart/2005/8/layout/hList1"/>
    <dgm:cxn modelId="{09D29B05-1844-45BE-A923-0C589B1ADC05}" srcId="{5E4DCA6F-D743-4AD9-8AAF-19572162E97A}" destId="{D01EEB74-065C-4445-9861-A72A3178C755}" srcOrd="1" destOrd="0" parTransId="{173F2FFE-C2EE-46D2-9D2E-8AD82A967F83}" sibTransId="{DE577167-F6CA-4875-8226-8B051181846B}"/>
    <dgm:cxn modelId="{0F99E106-A607-4F85-9F14-F09E97ECBA22}" type="presOf" srcId="{2812E47D-1B9B-40C7-8AEE-EEC8E57B9BE3}" destId="{10D574E7-97A8-4F8D-BFFC-63E4F499E3D1}" srcOrd="0" destOrd="1" presId="urn:microsoft.com/office/officeart/2005/8/layout/hList1"/>
    <dgm:cxn modelId="{7FEE1D07-32CE-47A4-9CEB-53BC2C2EDE50}" srcId="{5E4DCA6F-D743-4AD9-8AAF-19572162E97A}" destId="{651FF481-BD20-49CC-8702-47B7A7A99299}" srcOrd="2" destOrd="0" parTransId="{F161CDA9-B3E6-4297-9565-F470F18F1A01}" sibTransId="{9EA6C112-8477-4283-B9F4-72D736A09E8D}"/>
    <dgm:cxn modelId="{9D4EF30E-0EC8-4441-BBA3-50622355CCE3}" type="presOf" srcId="{FA002A3F-4875-4F5F-ADA6-73C4A0B44770}" destId="{67078811-8168-4096-A49E-07702C3D8F94}" srcOrd="0" destOrd="2" presId="urn:microsoft.com/office/officeart/2005/8/layout/hList1"/>
    <dgm:cxn modelId="{7243FF12-7678-4C25-BB79-11FEDD3A7B36}" srcId="{66F99ABB-2FBD-431F-86AE-C27778532E6B}" destId="{2812E47D-1B9B-40C7-8AEE-EEC8E57B9BE3}" srcOrd="1" destOrd="0" parTransId="{092E7779-4501-441F-9D35-D65ADAA2A92A}" sibTransId="{95D35D06-B610-40A6-B666-554675739B93}"/>
    <dgm:cxn modelId="{04EF5815-BBB0-4771-8994-63CE82082243}" type="presOf" srcId="{9F00BA4B-45B8-48C9-9432-67801B6E0C7C}" destId="{67078811-8168-4096-A49E-07702C3D8F94}" srcOrd="0" destOrd="4" presId="urn:microsoft.com/office/officeart/2005/8/layout/hList1"/>
    <dgm:cxn modelId="{D338531E-1262-4ADC-B905-74F5D177EDEC}" srcId="{66F99ABB-2FBD-431F-86AE-C27778532E6B}" destId="{CDC5D968-F387-4E20-AD15-26DC3693871B}" srcOrd="2" destOrd="0" parTransId="{B2895E48-9267-4EAF-B515-6C633E92E892}" sibTransId="{F2ECB983-8DC3-4ED0-9C7A-598A6BD61E02}"/>
    <dgm:cxn modelId="{C1DB7F2C-5757-40E1-AF8C-FB4DEBD30154}" type="presOf" srcId="{CDC5D968-F387-4E20-AD15-26DC3693871B}" destId="{10D574E7-97A8-4F8D-BFFC-63E4F499E3D1}" srcOrd="0" destOrd="2" presId="urn:microsoft.com/office/officeart/2005/8/layout/hList1"/>
    <dgm:cxn modelId="{1B6B1B30-08BA-40D0-9EB4-9B1819CC6113}" srcId="{651FF481-BD20-49CC-8702-47B7A7A99299}" destId="{F4EB12B9-95AD-4BE5-ACC2-D4B513773A06}" srcOrd="0" destOrd="0" parTransId="{1F4571E8-5606-408F-85F3-A3FA1669648B}" sibTransId="{C0E58D0C-B7BA-4D66-A4FD-FAA9DF14897F}"/>
    <dgm:cxn modelId="{E6FACB39-10C2-49D2-9644-B476CB114071}" srcId="{66F99ABB-2FBD-431F-86AE-C27778532E6B}" destId="{6D13C34B-B02C-47FB-AF89-08C3668A630C}" srcOrd="0" destOrd="0" parTransId="{E2ACB97D-AAC6-4C1A-85C6-591E5B19946D}" sibTransId="{64527A8A-2318-4A88-9084-6839D45D2EA6}"/>
    <dgm:cxn modelId="{E3294E3E-B11D-481D-8C11-AE949906EA66}" srcId="{D01EEB74-065C-4445-9861-A72A3178C755}" destId="{FA002A3F-4875-4F5F-ADA6-73C4A0B44770}" srcOrd="2" destOrd="0" parTransId="{B0525076-54A5-46BD-8A7F-4FAA9334C127}" sibTransId="{4FA01CFD-A031-49DF-AFA3-959CF596EE0B}"/>
    <dgm:cxn modelId="{E5C9566C-FF71-4494-A682-1C4F9FA7B941}" type="presOf" srcId="{6D13C34B-B02C-47FB-AF89-08C3668A630C}" destId="{10D574E7-97A8-4F8D-BFFC-63E4F499E3D1}" srcOrd="0" destOrd="0" presId="urn:microsoft.com/office/officeart/2005/8/layout/hList1"/>
    <dgm:cxn modelId="{32DE396D-3EBA-4911-89D1-2BF45D00955E}" srcId="{D01EEB74-065C-4445-9861-A72A3178C755}" destId="{1C09E002-8E4A-4E8A-83F0-536F1D7CBD11}" srcOrd="5" destOrd="0" parTransId="{AB1A4889-7723-4E03-8625-30089D6FC904}" sibTransId="{2807EAB3-5188-43FA-805D-700F141EBB51}"/>
    <dgm:cxn modelId="{D9586D4F-358C-40C2-9A07-FB640FD2D816}" type="presOf" srcId="{F4EB12B9-95AD-4BE5-ACC2-D4B513773A06}" destId="{3F1C4DDD-D0B8-4461-BBE5-015C5E9B98C5}" srcOrd="0" destOrd="0" presId="urn:microsoft.com/office/officeart/2005/8/layout/hList1"/>
    <dgm:cxn modelId="{AF2A7180-1E79-4F29-AEB7-D520C5419765}" srcId="{5E4DCA6F-D743-4AD9-8AAF-19572162E97A}" destId="{66F99ABB-2FBD-431F-86AE-C27778532E6B}" srcOrd="0" destOrd="0" parTransId="{E28EF781-39A1-43ED-B495-2412ECAF4BA7}" sibTransId="{69B6D8D9-098B-41A9-B2DC-CBB3B44007B2}"/>
    <dgm:cxn modelId="{31E7D686-4B9F-4EAA-B5A8-D5F381E897FF}" type="presOf" srcId="{5E4DCA6F-D743-4AD9-8AAF-19572162E97A}" destId="{06FAC85B-38B4-4CF2-B62C-369BDA1B6CF1}" srcOrd="0" destOrd="0" presId="urn:microsoft.com/office/officeart/2005/8/layout/hList1"/>
    <dgm:cxn modelId="{2A0B069C-E2C2-4DA8-9A3B-E987ECA67774}" type="presOf" srcId="{66F99ABB-2FBD-431F-86AE-C27778532E6B}" destId="{F277F1B6-D375-4880-AA5E-0BC32E6D5A32}" srcOrd="0" destOrd="0" presId="urn:microsoft.com/office/officeart/2005/8/layout/hList1"/>
    <dgm:cxn modelId="{5BAEDCA0-E7D1-44AB-9619-33FD9033A158}" type="presOf" srcId="{669A64F4-1E9E-478D-AC43-D1E4CBA7289F}" destId="{3F1C4DDD-D0B8-4461-BBE5-015C5E9B98C5}" srcOrd="0" destOrd="1" presId="urn:microsoft.com/office/officeart/2005/8/layout/hList1"/>
    <dgm:cxn modelId="{7A44C6A2-FCA4-486F-AD29-87828C321F18}" type="presOf" srcId="{651FF481-BD20-49CC-8702-47B7A7A99299}" destId="{3DF2C71D-6B07-48AC-9868-3500A8B135B5}" srcOrd="0" destOrd="0" presId="urn:microsoft.com/office/officeart/2005/8/layout/hList1"/>
    <dgm:cxn modelId="{E10406A4-ED1F-43A4-9B7A-065B6EBCD706}" srcId="{D01EEB74-065C-4445-9861-A72A3178C755}" destId="{3F1CD46D-2196-4678-A845-7B38B00E57E4}" srcOrd="1" destOrd="0" parTransId="{9C458FEA-CC2E-46B8-9C49-B07AFD644A2A}" sibTransId="{A96D1E07-55C6-44A5-8FAC-04DDD50C8FC3}"/>
    <dgm:cxn modelId="{DE6E51A4-D066-4903-BCE2-164221670977}" srcId="{651FF481-BD20-49CC-8702-47B7A7A99299}" destId="{669A64F4-1E9E-478D-AC43-D1E4CBA7289F}" srcOrd="1" destOrd="0" parTransId="{A94B8DE1-077F-4702-BA25-206574A106DD}" sibTransId="{7E676F96-AD07-41F0-B7A5-219BD7E13257}"/>
    <dgm:cxn modelId="{66AED0B8-A20F-4392-B422-43A06E710168}" srcId="{651FF481-BD20-49CC-8702-47B7A7A99299}" destId="{EFC83A2A-D54A-4F10-8BC3-E8C8150EF717}" srcOrd="2" destOrd="0" parTransId="{26173378-5718-4203-BF18-F9BBF42B3C4B}" sibTransId="{2F7CB57E-7002-4A98-8DE7-40311D080F06}"/>
    <dgm:cxn modelId="{F3A84CBE-75F7-4465-97EB-F85721804DEB}" srcId="{D01EEB74-065C-4445-9861-A72A3178C755}" destId="{9F00BA4B-45B8-48C9-9432-67801B6E0C7C}" srcOrd="4" destOrd="0" parTransId="{ED7D4BC4-B4B9-4A76-A4CC-799ADBC41B9B}" sibTransId="{92A099F3-54F0-498F-8EE3-68254A74005F}"/>
    <dgm:cxn modelId="{97B07EC2-1459-455F-821E-6BC33CFB2724}" srcId="{D01EEB74-065C-4445-9861-A72A3178C755}" destId="{964BA4D0-4AE1-4208-A034-6647302AEB29}" srcOrd="3" destOrd="0" parTransId="{CAA80106-D620-40D9-AFF8-20D4D2D287E7}" sibTransId="{1743A2FE-C1D6-4FAF-9743-A7A229B9883D}"/>
    <dgm:cxn modelId="{7DADE8C9-6A35-47F8-9519-3DED481A871F}" srcId="{D01EEB74-065C-4445-9861-A72A3178C755}" destId="{999B5360-D982-4151-AE51-BEEB672D17CC}" srcOrd="0" destOrd="0" parTransId="{49C32C2E-4AC2-46B5-936F-45A59386AF96}" sibTransId="{E98F7BC0-0679-4AB9-B4A8-84D94A30959B}"/>
    <dgm:cxn modelId="{5C880BCE-C5C4-4580-9919-44A5216FA9E2}" type="presOf" srcId="{D01EEB74-065C-4445-9861-A72A3178C755}" destId="{6FD54723-32F7-4A69-A3B9-8D2E88F5EB27}" srcOrd="0" destOrd="0" presId="urn:microsoft.com/office/officeart/2005/8/layout/hList1"/>
    <dgm:cxn modelId="{E79A74DE-3411-4CCB-93E7-F5B1243F6B54}" type="presOf" srcId="{964BA4D0-4AE1-4208-A034-6647302AEB29}" destId="{67078811-8168-4096-A49E-07702C3D8F94}" srcOrd="0" destOrd="3" presId="urn:microsoft.com/office/officeart/2005/8/layout/hList1"/>
    <dgm:cxn modelId="{90A8C8E3-7AB5-472A-9506-FA44574F13CC}" type="presOf" srcId="{1C09E002-8E4A-4E8A-83F0-536F1D7CBD11}" destId="{67078811-8168-4096-A49E-07702C3D8F94}" srcOrd="0" destOrd="5" presId="urn:microsoft.com/office/officeart/2005/8/layout/hList1"/>
    <dgm:cxn modelId="{6D96F1EA-ECD0-4FBD-AFE4-B8924B11FBBD}" type="presOf" srcId="{3F1CD46D-2196-4678-A845-7B38B00E57E4}" destId="{67078811-8168-4096-A49E-07702C3D8F94}" srcOrd="0" destOrd="1" presId="urn:microsoft.com/office/officeart/2005/8/layout/hList1"/>
    <dgm:cxn modelId="{55E26AED-62B5-48D4-AB6A-785FD6E2FA4A}" type="presOf" srcId="{EFC83A2A-D54A-4F10-8BC3-E8C8150EF717}" destId="{3F1C4DDD-D0B8-4461-BBE5-015C5E9B98C5}" srcOrd="0" destOrd="2" presId="urn:microsoft.com/office/officeart/2005/8/layout/hList1"/>
    <dgm:cxn modelId="{A4EBDEDA-5492-4B57-B6B5-655402A5E6D2}" type="presParOf" srcId="{06FAC85B-38B4-4CF2-B62C-369BDA1B6CF1}" destId="{CD791D89-A4C0-48D5-BF0E-4F55F8382E98}" srcOrd="0" destOrd="0" presId="urn:microsoft.com/office/officeart/2005/8/layout/hList1"/>
    <dgm:cxn modelId="{26B1BA26-E28B-4A63-927D-9DEBF1328219}" type="presParOf" srcId="{CD791D89-A4C0-48D5-BF0E-4F55F8382E98}" destId="{F277F1B6-D375-4880-AA5E-0BC32E6D5A32}" srcOrd="0" destOrd="0" presId="urn:microsoft.com/office/officeart/2005/8/layout/hList1"/>
    <dgm:cxn modelId="{084357E0-5AE6-4D49-AB2E-F380BF24FFBC}" type="presParOf" srcId="{CD791D89-A4C0-48D5-BF0E-4F55F8382E98}" destId="{10D574E7-97A8-4F8D-BFFC-63E4F499E3D1}" srcOrd="1" destOrd="0" presId="urn:microsoft.com/office/officeart/2005/8/layout/hList1"/>
    <dgm:cxn modelId="{AA6CCACF-9623-48BF-A51C-A85D15F01E02}" type="presParOf" srcId="{06FAC85B-38B4-4CF2-B62C-369BDA1B6CF1}" destId="{EEB63BA7-BD97-4B9D-8BF0-A353B7D318CD}" srcOrd="1" destOrd="0" presId="urn:microsoft.com/office/officeart/2005/8/layout/hList1"/>
    <dgm:cxn modelId="{941A6731-143D-4AFD-A9AB-08162E00094D}" type="presParOf" srcId="{06FAC85B-38B4-4CF2-B62C-369BDA1B6CF1}" destId="{071A41D0-4683-46C0-8540-B0E9EAFF54C6}" srcOrd="2" destOrd="0" presId="urn:microsoft.com/office/officeart/2005/8/layout/hList1"/>
    <dgm:cxn modelId="{08654032-A15B-4729-9C4D-081BD7DD0E28}" type="presParOf" srcId="{071A41D0-4683-46C0-8540-B0E9EAFF54C6}" destId="{6FD54723-32F7-4A69-A3B9-8D2E88F5EB27}" srcOrd="0" destOrd="0" presId="urn:microsoft.com/office/officeart/2005/8/layout/hList1"/>
    <dgm:cxn modelId="{7D95F63C-7EC8-4316-8595-1AF236C37710}" type="presParOf" srcId="{071A41D0-4683-46C0-8540-B0E9EAFF54C6}" destId="{67078811-8168-4096-A49E-07702C3D8F94}" srcOrd="1" destOrd="0" presId="urn:microsoft.com/office/officeart/2005/8/layout/hList1"/>
    <dgm:cxn modelId="{8EBC3EA0-E273-4C5C-BB65-85E9385A85E8}" type="presParOf" srcId="{06FAC85B-38B4-4CF2-B62C-369BDA1B6CF1}" destId="{ABF774C1-0361-4717-8640-1CFADEE5AFD4}" srcOrd="3" destOrd="0" presId="urn:microsoft.com/office/officeart/2005/8/layout/hList1"/>
    <dgm:cxn modelId="{8F76C1AE-98B5-44DB-A7E0-BA11DD00D738}" type="presParOf" srcId="{06FAC85B-38B4-4CF2-B62C-369BDA1B6CF1}" destId="{52E891FE-D565-4F0C-8A44-7E60B153FDC0}" srcOrd="4" destOrd="0" presId="urn:microsoft.com/office/officeart/2005/8/layout/hList1"/>
    <dgm:cxn modelId="{9AE310A5-CB8B-40CA-B5C0-821FD2CF3937}" type="presParOf" srcId="{52E891FE-D565-4F0C-8A44-7E60B153FDC0}" destId="{3DF2C71D-6B07-48AC-9868-3500A8B135B5}" srcOrd="0" destOrd="0" presId="urn:microsoft.com/office/officeart/2005/8/layout/hList1"/>
    <dgm:cxn modelId="{9D07B436-E825-4275-9197-08819006C203}" type="presParOf" srcId="{52E891FE-D565-4F0C-8A44-7E60B153FDC0}" destId="{3F1C4DDD-D0B8-4461-BBE5-015C5E9B98C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6EB1A-5D5A-4CFB-A9C7-957B884AA271}">
      <dsp:nvSpPr>
        <dsp:cNvPr id="0" name=""/>
        <dsp:cNvSpPr/>
      </dsp:nvSpPr>
      <dsp:spPr>
        <a:xfrm>
          <a:off x="3719956" y="2962"/>
          <a:ext cx="1556149" cy="70382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Empower Individuals</a:t>
          </a:r>
        </a:p>
      </dsp:txBody>
      <dsp:txXfrm>
        <a:off x="3719956" y="2962"/>
        <a:ext cx="1556149" cy="703821"/>
      </dsp:txXfrm>
    </dsp:sp>
    <dsp:sp modelId="{B0A4007A-A49A-4172-8BC1-5C6F7C2A0FD0}">
      <dsp:nvSpPr>
        <dsp:cNvPr id="0" name=""/>
        <dsp:cNvSpPr/>
      </dsp:nvSpPr>
      <dsp:spPr>
        <a:xfrm>
          <a:off x="2953494" y="2962"/>
          <a:ext cx="696783" cy="70382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53BF525-F2E5-4DC0-A51F-19440C8B999A}">
      <dsp:nvSpPr>
        <dsp:cNvPr id="0" name=""/>
        <dsp:cNvSpPr/>
      </dsp:nvSpPr>
      <dsp:spPr>
        <a:xfrm>
          <a:off x="2953494" y="822914"/>
          <a:ext cx="1556149" cy="703821"/>
        </a:xfrm>
        <a:prstGeom prst="rect">
          <a:avLst/>
        </a:prstGeom>
        <a:solidFill>
          <a:schemeClr val="accent3">
            <a:hueOff val="2812566"/>
            <a:satOff val="-4220"/>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Create bridging social ties</a:t>
          </a:r>
        </a:p>
      </dsp:txBody>
      <dsp:txXfrm>
        <a:off x="2953494" y="822914"/>
        <a:ext cx="1556149" cy="703821"/>
      </dsp:txXfrm>
    </dsp:sp>
    <dsp:sp modelId="{695471F2-8A19-496B-927E-536D734786B7}">
      <dsp:nvSpPr>
        <dsp:cNvPr id="0" name=""/>
        <dsp:cNvSpPr/>
      </dsp:nvSpPr>
      <dsp:spPr>
        <a:xfrm>
          <a:off x="4579322" y="822914"/>
          <a:ext cx="696783" cy="70382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36FE3F7-AE37-4AF7-A3B9-321D01BF8821}">
      <dsp:nvSpPr>
        <dsp:cNvPr id="0" name=""/>
        <dsp:cNvSpPr/>
      </dsp:nvSpPr>
      <dsp:spPr>
        <a:xfrm>
          <a:off x="3719956" y="1642867"/>
          <a:ext cx="1556149" cy="703821"/>
        </a:xfrm>
        <a:prstGeom prst="rec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Create cooperation among CBOs</a:t>
          </a:r>
        </a:p>
      </dsp:txBody>
      <dsp:txXfrm>
        <a:off x="3719956" y="1642867"/>
        <a:ext cx="1556149" cy="703821"/>
      </dsp:txXfrm>
    </dsp:sp>
    <dsp:sp modelId="{5FFDA22F-B6F8-456B-9018-29001548ABAD}">
      <dsp:nvSpPr>
        <dsp:cNvPr id="0" name=""/>
        <dsp:cNvSpPr/>
      </dsp:nvSpPr>
      <dsp:spPr>
        <a:xfrm>
          <a:off x="2953494" y="1642867"/>
          <a:ext cx="696783" cy="70382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D6F6C6-8494-4C9F-8116-722A47A03CFB}">
      <dsp:nvSpPr>
        <dsp:cNvPr id="0" name=""/>
        <dsp:cNvSpPr/>
      </dsp:nvSpPr>
      <dsp:spPr>
        <a:xfrm>
          <a:off x="2953494" y="2462819"/>
          <a:ext cx="1556149" cy="703821"/>
        </a:xfrm>
        <a:prstGeom prst="rect">
          <a:avLst/>
        </a:prstGeom>
        <a:solidFill>
          <a:schemeClr val="accent3">
            <a:hueOff val="8437698"/>
            <a:satOff val="-12660"/>
            <a:lumOff val="-2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Explore Barriers</a:t>
          </a:r>
        </a:p>
      </dsp:txBody>
      <dsp:txXfrm>
        <a:off x="2953494" y="2462819"/>
        <a:ext cx="1556149" cy="703821"/>
      </dsp:txXfrm>
    </dsp:sp>
    <dsp:sp modelId="{B6F6F9B6-65FE-4CC6-87E2-E0A62F6D0456}">
      <dsp:nvSpPr>
        <dsp:cNvPr id="0" name=""/>
        <dsp:cNvSpPr/>
      </dsp:nvSpPr>
      <dsp:spPr>
        <a:xfrm>
          <a:off x="4579322" y="2462819"/>
          <a:ext cx="696783" cy="70382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FE020D-D306-4283-B2DD-4327834B1351}">
      <dsp:nvSpPr>
        <dsp:cNvPr id="0" name=""/>
        <dsp:cNvSpPr/>
      </dsp:nvSpPr>
      <dsp:spPr>
        <a:xfrm>
          <a:off x="3719956" y="3282771"/>
          <a:ext cx="1556149" cy="703821"/>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Discuss strategies</a:t>
          </a:r>
        </a:p>
      </dsp:txBody>
      <dsp:txXfrm>
        <a:off x="3719956" y="3282771"/>
        <a:ext cx="1556149" cy="703821"/>
      </dsp:txXfrm>
    </dsp:sp>
    <dsp:sp modelId="{D13804D2-493D-4518-B4C9-3787D1839066}">
      <dsp:nvSpPr>
        <dsp:cNvPr id="0" name=""/>
        <dsp:cNvSpPr/>
      </dsp:nvSpPr>
      <dsp:spPr>
        <a:xfrm>
          <a:off x="2953494" y="3282771"/>
          <a:ext cx="696783" cy="703821"/>
        </a:xfrm>
        <a:prstGeom prst="rect">
          <a:avLst/>
        </a:prstGeom>
        <a:blipFill>
          <a:blip xmlns:r="http://schemas.openxmlformats.org/officeDocument/2006/relationships" r:embed="rId9" cstate="print">
            <a:extLst>
              <a:ext uri="{28A0092B-C50C-407E-A947-70E740481C1C}">
                <a14:useLocalDpi xmlns:a14="http://schemas.microsoft.com/office/drawing/2010/main" val="0"/>
              </a:ext>
              <a:ext uri="{837473B0-CC2E-450A-ABE3-18F120FF3D39}">
                <a1611:picAttrSrcUrl xmlns:a1611="http://schemas.microsoft.com/office/drawing/2016/11/main" r:id="rId10"/>
              </a:ext>
            </a:extLst>
          </a:blip>
          <a:srcRect/>
          <a:stretch>
            <a:fillRect l="-14000" r="-1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F025D3-B1FD-4778-A309-4423389CFF51}">
      <dsp:nvSpPr>
        <dsp:cNvPr id="0" name=""/>
        <dsp:cNvSpPr/>
      </dsp:nvSpPr>
      <dsp:spPr>
        <a:xfrm>
          <a:off x="2879148" y="165"/>
          <a:ext cx="1984967" cy="1984967"/>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 don’t know what I would have done without the support of my doula and obstetrician.”</a:t>
          </a:r>
        </a:p>
      </dsp:txBody>
      <dsp:txXfrm>
        <a:off x="3169840" y="290857"/>
        <a:ext cx="1403583" cy="1403583"/>
      </dsp:txXfrm>
    </dsp:sp>
    <dsp:sp modelId="{1179C83D-50B3-4682-A1A6-F52A73871597}">
      <dsp:nvSpPr>
        <dsp:cNvPr id="0" name=""/>
        <dsp:cNvSpPr/>
      </dsp:nvSpPr>
      <dsp:spPr>
        <a:xfrm rot="3600000">
          <a:off x="4345331" y="1938021"/>
          <a:ext cx="531005" cy="669926"/>
        </a:xfrm>
        <a:prstGeom prst="rightArrow">
          <a:avLst>
            <a:gd name="adj1" fmla="val 60000"/>
            <a:gd name="adj2" fmla="val 5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385156" y="2003027"/>
        <a:ext cx="371704" cy="401956"/>
      </dsp:txXfrm>
    </dsp:sp>
    <dsp:sp modelId="{6EDBAD39-D407-47E7-9B75-98B940E139A1}">
      <dsp:nvSpPr>
        <dsp:cNvPr id="0" name=""/>
        <dsp:cNvSpPr/>
      </dsp:nvSpPr>
      <dsp:spPr>
        <a:xfrm>
          <a:off x="4372581" y="2586866"/>
          <a:ext cx="1984967" cy="1984967"/>
        </a:xfrm>
        <a:prstGeom prst="ellipse">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a:t>“It (having a CHW) was like going through something with a friend.”</a:t>
          </a:r>
        </a:p>
      </dsp:txBody>
      <dsp:txXfrm>
        <a:off x="4663273" y="2877558"/>
        <a:ext cx="1403583" cy="1403583"/>
      </dsp:txXfrm>
    </dsp:sp>
    <dsp:sp modelId="{97DB31C9-B7FB-4853-ACC0-7E3C4BD7A545}">
      <dsp:nvSpPr>
        <dsp:cNvPr id="0" name=""/>
        <dsp:cNvSpPr/>
      </dsp:nvSpPr>
      <dsp:spPr>
        <a:xfrm rot="10800000">
          <a:off x="3621158" y="3244387"/>
          <a:ext cx="531005" cy="669926"/>
        </a:xfrm>
        <a:prstGeom prst="rightArrow">
          <a:avLst>
            <a:gd name="adj1" fmla="val 60000"/>
            <a:gd name="adj2" fmla="val 50000"/>
          </a:avLst>
        </a:prstGeom>
        <a:gradFill rotWithShape="0">
          <a:gsLst>
            <a:gs pos="0">
              <a:schemeClr val="accent3">
                <a:hueOff val="5625132"/>
                <a:satOff val="-8440"/>
                <a:lumOff val="-1373"/>
                <a:alphaOff val="0"/>
                <a:shade val="51000"/>
                <a:satMod val="130000"/>
              </a:schemeClr>
            </a:gs>
            <a:gs pos="80000">
              <a:schemeClr val="accent3">
                <a:hueOff val="5625132"/>
                <a:satOff val="-8440"/>
                <a:lumOff val="-1373"/>
                <a:alphaOff val="0"/>
                <a:shade val="93000"/>
                <a:satMod val="130000"/>
              </a:schemeClr>
            </a:gs>
            <a:gs pos="100000">
              <a:schemeClr val="accent3">
                <a:hueOff val="5625132"/>
                <a:satOff val="-8440"/>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rot="10800000">
        <a:off x="3780459" y="3378372"/>
        <a:ext cx="371704" cy="401956"/>
      </dsp:txXfrm>
    </dsp:sp>
    <dsp:sp modelId="{C84EA820-E955-4A15-8F4E-D3559604288D}">
      <dsp:nvSpPr>
        <dsp:cNvPr id="0" name=""/>
        <dsp:cNvSpPr/>
      </dsp:nvSpPr>
      <dsp:spPr>
        <a:xfrm>
          <a:off x="1385715" y="2586866"/>
          <a:ext cx="1984967" cy="1984967"/>
        </a:xfrm>
        <a:prstGeom prst="ellipse">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“I wouldn’t have made it through without my CHW.”</a:t>
          </a:r>
        </a:p>
      </dsp:txBody>
      <dsp:txXfrm>
        <a:off x="1676407" y="2877558"/>
        <a:ext cx="1403583" cy="1403583"/>
      </dsp:txXfrm>
    </dsp:sp>
    <dsp:sp modelId="{63A3E36E-ED6F-4508-BE56-CCB3305A68F2}">
      <dsp:nvSpPr>
        <dsp:cNvPr id="0" name=""/>
        <dsp:cNvSpPr/>
      </dsp:nvSpPr>
      <dsp:spPr>
        <a:xfrm rot="18000000">
          <a:off x="2851898" y="1964051"/>
          <a:ext cx="531005" cy="669926"/>
        </a:xfrm>
        <a:prstGeom prst="rightArrow">
          <a:avLst>
            <a:gd name="adj1" fmla="val 60000"/>
            <a:gd name="adj2" fmla="val 50000"/>
          </a:avLst>
        </a:prstGeom>
        <a:gradFill rotWithShape="0">
          <a:gsLst>
            <a:gs pos="0">
              <a:schemeClr val="accent3">
                <a:hueOff val="11250264"/>
                <a:satOff val="-16880"/>
                <a:lumOff val="-2745"/>
                <a:alphaOff val="0"/>
                <a:shade val="51000"/>
                <a:satMod val="130000"/>
              </a:schemeClr>
            </a:gs>
            <a:gs pos="80000">
              <a:schemeClr val="accent3">
                <a:hueOff val="11250264"/>
                <a:satOff val="-16880"/>
                <a:lumOff val="-2745"/>
                <a:alphaOff val="0"/>
                <a:shade val="93000"/>
                <a:satMod val="130000"/>
              </a:schemeClr>
            </a:gs>
            <a:gs pos="100000">
              <a:schemeClr val="accent3">
                <a:hueOff val="11250264"/>
                <a:satOff val="-16880"/>
                <a:lumOff val="-2745"/>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891723" y="2167015"/>
        <a:ext cx="371704" cy="401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AA6AA3-8B3F-43DC-9993-B61F5CC26DEC}">
      <dsp:nvSpPr>
        <dsp:cNvPr id="0" name=""/>
        <dsp:cNvSpPr/>
      </dsp:nvSpPr>
      <dsp:spPr>
        <a:xfrm rot="16200000">
          <a:off x="962025" y="-962025"/>
          <a:ext cx="1638299" cy="356235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Location</a:t>
          </a:r>
        </a:p>
      </dsp:txBody>
      <dsp:txXfrm rot="5400000">
        <a:off x="-1" y="1"/>
        <a:ext cx="3562350" cy="1228724"/>
      </dsp:txXfrm>
    </dsp:sp>
    <dsp:sp modelId="{8EAFF29C-C479-4A4B-837F-59AC6B326674}">
      <dsp:nvSpPr>
        <dsp:cNvPr id="0" name=""/>
        <dsp:cNvSpPr/>
      </dsp:nvSpPr>
      <dsp:spPr>
        <a:xfrm>
          <a:off x="3562350" y="0"/>
          <a:ext cx="3562350" cy="1638299"/>
        </a:xfrm>
        <a:prstGeom prst="round1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Time</a:t>
          </a:r>
        </a:p>
      </dsp:txBody>
      <dsp:txXfrm>
        <a:off x="3562350" y="0"/>
        <a:ext cx="3562350" cy="1228724"/>
      </dsp:txXfrm>
    </dsp:sp>
    <dsp:sp modelId="{957A9802-4E2A-4655-9C55-E0E5E9FC0281}">
      <dsp:nvSpPr>
        <dsp:cNvPr id="0" name=""/>
        <dsp:cNvSpPr/>
      </dsp:nvSpPr>
      <dsp:spPr>
        <a:xfrm rot="10800000">
          <a:off x="0" y="1638299"/>
          <a:ext cx="3562350" cy="1638299"/>
        </a:xfrm>
        <a:prstGeom prst="round1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Transportation</a:t>
          </a:r>
        </a:p>
      </dsp:txBody>
      <dsp:txXfrm rot="10800000">
        <a:off x="0" y="2047874"/>
        <a:ext cx="3562350" cy="1228724"/>
      </dsp:txXfrm>
    </dsp:sp>
    <dsp:sp modelId="{03D95C9A-7A5A-4E35-B155-1E360CB51A73}">
      <dsp:nvSpPr>
        <dsp:cNvPr id="0" name=""/>
        <dsp:cNvSpPr/>
      </dsp:nvSpPr>
      <dsp:spPr>
        <a:xfrm rot="5400000">
          <a:off x="4524375" y="676274"/>
          <a:ext cx="1638299" cy="3562350"/>
        </a:xfrm>
        <a:prstGeom prst="round1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marL="0" lvl="0" indent="0" algn="ctr" defTabSz="1511300">
            <a:lnSpc>
              <a:spcPct val="90000"/>
            </a:lnSpc>
            <a:spcBef>
              <a:spcPct val="0"/>
            </a:spcBef>
            <a:spcAft>
              <a:spcPct val="35000"/>
            </a:spcAft>
            <a:buNone/>
          </a:pPr>
          <a:r>
            <a:rPr lang="en-US" sz="3400" kern="1200" dirty="0"/>
            <a:t>Childcare</a:t>
          </a:r>
        </a:p>
      </dsp:txBody>
      <dsp:txXfrm rot="-5400000">
        <a:off x="3562349" y="2047874"/>
        <a:ext cx="3562350" cy="1228724"/>
      </dsp:txXfrm>
    </dsp:sp>
    <dsp:sp modelId="{AA038405-2646-431E-9E32-FF133373A3FA}">
      <dsp:nvSpPr>
        <dsp:cNvPr id="0" name=""/>
        <dsp:cNvSpPr/>
      </dsp:nvSpPr>
      <dsp:spPr>
        <a:xfrm>
          <a:off x="2493645" y="1228724"/>
          <a:ext cx="2137410" cy="819149"/>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Incentives</a:t>
          </a:r>
        </a:p>
      </dsp:txBody>
      <dsp:txXfrm>
        <a:off x="2533633" y="1268712"/>
        <a:ext cx="2057434" cy="7391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0EED2-6A96-4A81-94F9-E41F7F8B50F1}">
      <dsp:nvSpPr>
        <dsp:cNvPr id="0" name=""/>
        <dsp:cNvSpPr/>
      </dsp:nvSpPr>
      <dsp:spPr>
        <a:xfrm>
          <a:off x="0" y="494506"/>
          <a:ext cx="2619374" cy="1571624"/>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Health Systems</a:t>
          </a:r>
        </a:p>
      </dsp:txBody>
      <dsp:txXfrm>
        <a:off x="0" y="494506"/>
        <a:ext cx="2619374" cy="1571624"/>
      </dsp:txXfrm>
    </dsp:sp>
    <dsp:sp modelId="{E234E9C9-757F-479D-9F22-F6488127B10D}">
      <dsp:nvSpPr>
        <dsp:cNvPr id="0" name=""/>
        <dsp:cNvSpPr/>
      </dsp:nvSpPr>
      <dsp:spPr>
        <a:xfrm>
          <a:off x="2881312" y="494506"/>
          <a:ext cx="2619374" cy="1571624"/>
        </a:xfrm>
        <a:prstGeom prst="rect">
          <a:avLst/>
        </a:prstGeom>
        <a:solidFill>
          <a:schemeClr val="accent3">
            <a:hueOff val="2250053"/>
            <a:satOff val="-337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Providers</a:t>
          </a:r>
        </a:p>
      </dsp:txBody>
      <dsp:txXfrm>
        <a:off x="2881312" y="494506"/>
        <a:ext cx="2619374" cy="1571624"/>
      </dsp:txXfrm>
    </dsp:sp>
    <dsp:sp modelId="{9B4AA5E6-FA3C-4227-98B3-F63F098DA55A}">
      <dsp:nvSpPr>
        <dsp:cNvPr id="0" name=""/>
        <dsp:cNvSpPr/>
      </dsp:nvSpPr>
      <dsp:spPr>
        <a:xfrm>
          <a:off x="5762625" y="536578"/>
          <a:ext cx="2619374" cy="1571624"/>
        </a:xfrm>
        <a:prstGeom prst="rect">
          <a:avLst/>
        </a:prstGeom>
        <a:solidFill>
          <a:schemeClr val="accent3">
            <a:hueOff val="4500106"/>
            <a:satOff val="-6752"/>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Racism</a:t>
          </a:r>
        </a:p>
      </dsp:txBody>
      <dsp:txXfrm>
        <a:off x="5762625" y="536578"/>
        <a:ext cx="2619374" cy="1571624"/>
      </dsp:txXfrm>
    </dsp:sp>
    <dsp:sp modelId="{847E376F-9A03-4B2B-A198-A54F9FD4BDA4}">
      <dsp:nvSpPr>
        <dsp:cNvPr id="0" name=""/>
        <dsp:cNvSpPr/>
      </dsp:nvSpPr>
      <dsp:spPr>
        <a:xfrm>
          <a:off x="0" y="2328068"/>
          <a:ext cx="2619374" cy="1571624"/>
        </a:xfrm>
        <a:prstGeom prst="rect">
          <a:avLst/>
        </a:prstGeom>
        <a:solidFill>
          <a:schemeClr val="accent3">
            <a:hueOff val="6750158"/>
            <a:satOff val="-10128"/>
            <a:lumOff val="-16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Education</a:t>
          </a:r>
        </a:p>
      </dsp:txBody>
      <dsp:txXfrm>
        <a:off x="0" y="2328068"/>
        <a:ext cx="2619374" cy="1571624"/>
      </dsp:txXfrm>
    </dsp:sp>
    <dsp:sp modelId="{EB6FB661-200B-4B84-BCF8-F5CC23929AA2}">
      <dsp:nvSpPr>
        <dsp:cNvPr id="0" name=""/>
        <dsp:cNvSpPr/>
      </dsp:nvSpPr>
      <dsp:spPr>
        <a:xfrm>
          <a:off x="2881312" y="2328068"/>
          <a:ext cx="2619374" cy="1571624"/>
        </a:xfrm>
        <a:prstGeom prst="rect">
          <a:avLst/>
        </a:prstGeom>
        <a:solidFill>
          <a:schemeClr val="accent3">
            <a:hueOff val="9000211"/>
            <a:satOff val="-13504"/>
            <a:lumOff val="-219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Disrespect</a:t>
          </a:r>
        </a:p>
      </dsp:txBody>
      <dsp:txXfrm>
        <a:off x="2881312" y="2328068"/>
        <a:ext cx="2619374" cy="1571624"/>
      </dsp:txXfrm>
    </dsp:sp>
    <dsp:sp modelId="{85A770E4-6482-49F3-8C8E-4E65FD6C750A}">
      <dsp:nvSpPr>
        <dsp:cNvPr id="0" name=""/>
        <dsp:cNvSpPr/>
      </dsp:nvSpPr>
      <dsp:spPr>
        <a:xfrm>
          <a:off x="5762625" y="2328068"/>
          <a:ext cx="2619374" cy="1571624"/>
        </a:xfrm>
        <a:prstGeom prst="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US" sz="4200" kern="1200" dirty="0"/>
            <a:t>Social Supports</a:t>
          </a:r>
        </a:p>
      </dsp:txBody>
      <dsp:txXfrm>
        <a:off x="5762625" y="2328068"/>
        <a:ext cx="2619374" cy="15716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762" y="12339"/>
          <a:ext cx="2693193"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Hospitals</a:t>
          </a:r>
        </a:p>
      </dsp:txBody>
      <dsp:txXfrm>
        <a:off x="2762" y="12339"/>
        <a:ext cx="2693193" cy="432000"/>
      </dsp:txXfrm>
    </dsp:sp>
    <dsp:sp modelId="{10D574E7-97A8-4F8D-BFFC-63E4F499E3D1}">
      <dsp:nvSpPr>
        <dsp:cNvPr id="0" name=""/>
        <dsp:cNvSpPr/>
      </dsp:nvSpPr>
      <dsp:spPr>
        <a:xfrm>
          <a:off x="2762" y="444339"/>
          <a:ext cx="2693193" cy="297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FontTx/>
            <a:buNone/>
          </a:pPr>
          <a:r>
            <a:rPr lang="en-US" sz="1500" i="0" kern="1200" dirty="0"/>
            <a:t>“They’re trying to push for you to do other things that cost more money…They push the drugs on us like an experiment.”</a:t>
          </a:r>
        </a:p>
        <a:p>
          <a:pPr marL="114300" lvl="1" indent="-114300" algn="ctr" defTabSz="666750">
            <a:lnSpc>
              <a:spcPct val="90000"/>
            </a:lnSpc>
            <a:spcBef>
              <a:spcPct val="0"/>
            </a:spcBef>
            <a:spcAft>
              <a:spcPct val="15000"/>
            </a:spcAft>
            <a:buFontTx/>
            <a:buNone/>
          </a:pPr>
          <a:endParaRPr lang="en-US" sz="1500" i="0" kern="1200" dirty="0"/>
        </a:p>
        <a:p>
          <a:pPr marL="114300" lvl="1" indent="-114300" algn="ctr" defTabSz="666750">
            <a:lnSpc>
              <a:spcPct val="90000"/>
            </a:lnSpc>
            <a:spcBef>
              <a:spcPct val="0"/>
            </a:spcBef>
            <a:spcAft>
              <a:spcPct val="15000"/>
            </a:spcAft>
            <a:buFontTx/>
            <a:buNone/>
          </a:pPr>
          <a:endParaRPr lang="en-US" sz="1500" i="0" kern="1200" dirty="0"/>
        </a:p>
        <a:p>
          <a:pPr marL="114300" lvl="1" indent="-114300" algn="ctr" defTabSz="666750">
            <a:lnSpc>
              <a:spcPct val="90000"/>
            </a:lnSpc>
            <a:spcBef>
              <a:spcPct val="0"/>
            </a:spcBef>
            <a:spcAft>
              <a:spcPct val="15000"/>
            </a:spcAft>
            <a:buFontTx/>
            <a:buNone/>
          </a:pPr>
          <a:r>
            <a:rPr lang="en-US" sz="1500" i="0" kern="1200" dirty="0"/>
            <a:t>“I switched health plans to go to a better hospital, not ‘the bad one.’”</a:t>
          </a:r>
        </a:p>
        <a:p>
          <a:pPr marL="114300" lvl="1" indent="-114300" algn="ctr" defTabSz="666750">
            <a:lnSpc>
              <a:spcPct val="90000"/>
            </a:lnSpc>
            <a:spcBef>
              <a:spcPct val="0"/>
            </a:spcBef>
            <a:spcAft>
              <a:spcPct val="15000"/>
            </a:spcAft>
            <a:buFontTx/>
            <a:buNone/>
          </a:pPr>
          <a:endParaRPr lang="en-US" sz="1500" i="0" kern="1200" dirty="0"/>
        </a:p>
      </dsp:txBody>
      <dsp:txXfrm>
        <a:off x="2762" y="444339"/>
        <a:ext cx="2693193" cy="2972320"/>
      </dsp:txXfrm>
    </dsp:sp>
    <dsp:sp modelId="{6FD54723-32F7-4A69-A3B9-8D2E88F5EB27}">
      <dsp:nvSpPr>
        <dsp:cNvPr id="0" name=""/>
        <dsp:cNvSpPr/>
      </dsp:nvSpPr>
      <dsp:spPr>
        <a:xfrm>
          <a:off x="3073003" y="12339"/>
          <a:ext cx="2693193"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Payor</a:t>
          </a:r>
        </a:p>
      </dsp:txBody>
      <dsp:txXfrm>
        <a:off x="3073003" y="12339"/>
        <a:ext cx="2693193" cy="432000"/>
      </dsp:txXfrm>
    </dsp:sp>
    <dsp:sp modelId="{67078811-8168-4096-A49E-07702C3D8F94}">
      <dsp:nvSpPr>
        <dsp:cNvPr id="0" name=""/>
        <dsp:cNvSpPr/>
      </dsp:nvSpPr>
      <dsp:spPr>
        <a:xfrm>
          <a:off x="3073003" y="444339"/>
          <a:ext cx="2693193" cy="297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FontTx/>
            <a:buNone/>
          </a:pPr>
          <a:r>
            <a:rPr lang="en-US" sz="1500" i="0" kern="1200" dirty="0"/>
            <a:t>“You are already labeled. You are already treated a certain way.”</a:t>
          </a:r>
        </a:p>
        <a:p>
          <a:pPr marL="114300" lvl="1" indent="-114300" algn="ctr" defTabSz="666750">
            <a:lnSpc>
              <a:spcPct val="90000"/>
            </a:lnSpc>
            <a:spcBef>
              <a:spcPct val="0"/>
            </a:spcBef>
            <a:spcAft>
              <a:spcPct val="15000"/>
            </a:spcAft>
            <a:buNone/>
          </a:pPr>
          <a:endParaRPr lang="en-US" sz="1500" i="0" kern="1200" dirty="0"/>
        </a:p>
        <a:p>
          <a:pPr marL="114300" lvl="1" indent="-114300" algn="ctr" defTabSz="666750">
            <a:lnSpc>
              <a:spcPct val="90000"/>
            </a:lnSpc>
            <a:spcBef>
              <a:spcPct val="0"/>
            </a:spcBef>
            <a:spcAft>
              <a:spcPct val="15000"/>
            </a:spcAft>
            <a:buNone/>
          </a:pPr>
          <a:endParaRPr lang="en-US" sz="1500" i="0" kern="1200" dirty="0"/>
        </a:p>
        <a:p>
          <a:pPr marL="114300" lvl="1" indent="-114300" algn="ctr" defTabSz="666750">
            <a:lnSpc>
              <a:spcPct val="90000"/>
            </a:lnSpc>
            <a:spcBef>
              <a:spcPct val="0"/>
            </a:spcBef>
            <a:spcAft>
              <a:spcPct val="15000"/>
            </a:spcAft>
            <a:buNone/>
          </a:pPr>
          <a:endParaRPr lang="en-US" sz="1500" i="0" kern="1200" dirty="0"/>
        </a:p>
        <a:p>
          <a:pPr marL="114300" lvl="1" indent="-114300" algn="ctr" defTabSz="666750">
            <a:lnSpc>
              <a:spcPct val="90000"/>
            </a:lnSpc>
            <a:spcBef>
              <a:spcPct val="0"/>
            </a:spcBef>
            <a:spcAft>
              <a:spcPct val="15000"/>
            </a:spcAft>
            <a:buNone/>
          </a:pPr>
          <a:endParaRPr lang="en-US" sz="1500" i="0" kern="1200" dirty="0"/>
        </a:p>
        <a:p>
          <a:pPr marL="114300" lvl="1" indent="-114300" algn="ctr" defTabSz="666750">
            <a:lnSpc>
              <a:spcPct val="90000"/>
            </a:lnSpc>
            <a:spcBef>
              <a:spcPct val="0"/>
            </a:spcBef>
            <a:spcAft>
              <a:spcPct val="15000"/>
            </a:spcAft>
            <a:buNone/>
          </a:pPr>
          <a:r>
            <a:rPr lang="en-US" sz="1500" i="0" strike="noStrike" kern="1200" baseline="0" dirty="0"/>
            <a:t>“Hospitals look at good insurance that makes them happy… they should think of us all as the same.”</a:t>
          </a:r>
        </a:p>
        <a:p>
          <a:pPr marL="114300" lvl="1" indent="-114300" algn="ctr" defTabSz="666750">
            <a:lnSpc>
              <a:spcPct val="90000"/>
            </a:lnSpc>
            <a:spcBef>
              <a:spcPct val="0"/>
            </a:spcBef>
            <a:spcAft>
              <a:spcPct val="15000"/>
            </a:spcAft>
            <a:buNone/>
          </a:pPr>
          <a:endParaRPr lang="en-US" sz="1500" i="1" kern="1200" dirty="0"/>
        </a:p>
      </dsp:txBody>
      <dsp:txXfrm>
        <a:off x="3073003" y="444339"/>
        <a:ext cx="2693193" cy="2972320"/>
      </dsp:txXfrm>
    </dsp:sp>
    <dsp:sp modelId="{3DF2C71D-6B07-48AC-9868-3500A8B135B5}">
      <dsp:nvSpPr>
        <dsp:cNvPr id="0" name=""/>
        <dsp:cNvSpPr/>
      </dsp:nvSpPr>
      <dsp:spPr>
        <a:xfrm>
          <a:off x="6143244" y="12339"/>
          <a:ext cx="2693193" cy="4320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en-US" sz="1500" b="1" kern="1200" dirty="0"/>
            <a:t>Systems</a:t>
          </a:r>
        </a:p>
      </dsp:txBody>
      <dsp:txXfrm>
        <a:off x="6143244" y="12339"/>
        <a:ext cx="2693193" cy="432000"/>
      </dsp:txXfrm>
    </dsp:sp>
    <dsp:sp modelId="{3F1C4DDD-D0B8-4461-BBE5-015C5E9B98C5}">
      <dsp:nvSpPr>
        <dsp:cNvPr id="0" name=""/>
        <dsp:cNvSpPr/>
      </dsp:nvSpPr>
      <dsp:spPr>
        <a:xfrm>
          <a:off x="6143244" y="444339"/>
          <a:ext cx="2693193" cy="297232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ctr" defTabSz="666750">
            <a:lnSpc>
              <a:spcPct val="90000"/>
            </a:lnSpc>
            <a:spcBef>
              <a:spcPct val="0"/>
            </a:spcBef>
            <a:spcAft>
              <a:spcPct val="15000"/>
            </a:spcAft>
            <a:buFontTx/>
            <a:buNone/>
          </a:pPr>
          <a:r>
            <a:rPr lang="en-US" sz="1500" i="0" kern="1200" dirty="0"/>
            <a:t>“I knew my prenatal appointments were going to be all day.” </a:t>
          </a:r>
        </a:p>
        <a:p>
          <a:pPr marL="114300" lvl="1" indent="-114300" algn="l" defTabSz="666750">
            <a:lnSpc>
              <a:spcPct val="90000"/>
            </a:lnSpc>
            <a:spcBef>
              <a:spcPct val="0"/>
            </a:spcBef>
            <a:spcAft>
              <a:spcPct val="15000"/>
            </a:spcAft>
            <a:buChar char="•"/>
          </a:pPr>
          <a:endParaRPr lang="en-US" sz="1500" i="0" kern="1200" dirty="0"/>
        </a:p>
        <a:p>
          <a:pPr marL="114300" lvl="1" indent="-114300" algn="l" defTabSz="666750">
            <a:lnSpc>
              <a:spcPct val="90000"/>
            </a:lnSpc>
            <a:spcBef>
              <a:spcPct val="0"/>
            </a:spcBef>
            <a:spcAft>
              <a:spcPct val="15000"/>
            </a:spcAft>
            <a:buChar char="•"/>
          </a:pPr>
          <a:endParaRPr lang="en-US" sz="1500" i="0" kern="1200" dirty="0"/>
        </a:p>
        <a:p>
          <a:pPr marL="114300" lvl="1" indent="-114300" algn="l" defTabSz="666750">
            <a:lnSpc>
              <a:spcPct val="90000"/>
            </a:lnSpc>
            <a:spcBef>
              <a:spcPct val="0"/>
            </a:spcBef>
            <a:spcAft>
              <a:spcPct val="15000"/>
            </a:spcAft>
            <a:buChar char="•"/>
          </a:pPr>
          <a:endParaRPr lang="en-US" sz="1500" i="0" kern="1200" dirty="0"/>
        </a:p>
        <a:p>
          <a:pPr marL="114300" lvl="1" indent="-114300" algn="l" defTabSz="666750">
            <a:lnSpc>
              <a:spcPct val="90000"/>
            </a:lnSpc>
            <a:spcBef>
              <a:spcPct val="0"/>
            </a:spcBef>
            <a:spcAft>
              <a:spcPct val="15000"/>
            </a:spcAft>
            <a:buChar char="•"/>
          </a:pPr>
          <a:endParaRPr lang="en-US" sz="1500" i="0" kern="1200" dirty="0"/>
        </a:p>
        <a:p>
          <a:pPr marL="114300" lvl="1" indent="-114300" algn="ctr" defTabSz="666750">
            <a:lnSpc>
              <a:spcPct val="90000"/>
            </a:lnSpc>
            <a:spcBef>
              <a:spcPct val="0"/>
            </a:spcBef>
            <a:spcAft>
              <a:spcPct val="15000"/>
            </a:spcAft>
            <a:buNone/>
          </a:pPr>
          <a:r>
            <a:rPr lang="en-US" sz="1500" i="0" kern="1200" dirty="0"/>
            <a:t>“Always saw a different doctor that didn’t know me.”</a:t>
          </a:r>
        </a:p>
      </dsp:txBody>
      <dsp:txXfrm>
        <a:off x="6143244" y="444339"/>
        <a:ext cx="2693193" cy="29723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805" y="23084"/>
          <a:ext cx="2735363" cy="489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Communication</a:t>
          </a:r>
        </a:p>
      </dsp:txBody>
      <dsp:txXfrm>
        <a:off x="2805" y="23084"/>
        <a:ext cx="2735363" cy="489600"/>
      </dsp:txXfrm>
    </dsp:sp>
    <dsp:sp modelId="{10D574E7-97A8-4F8D-BFFC-63E4F499E3D1}">
      <dsp:nvSpPr>
        <dsp:cNvPr id="0" name=""/>
        <dsp:cNvSpPr/>
      </dsp:nvSpPr>
      <dsp:spPr>
        <a:xfrm>
          <a:off x="2805" y="512685"/>
          <a:ext cx="2735363" cy="2893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 typeface="Arial" panose="020B0604020202020204" pitchFamily="34" charset="0"/>
            <a:buNone/>
          </a:pPr>
          <a:r>
            <a:rPr lang="en-US" sz="1700" i="0" kern="1200" dirty="0"/>
            <a:t>“Nobody would answer you.”</a:t>
          </a:r>
        </a:p>
        <a:p>
          <a:pPr marL="171450" lvl="1" indent="-171450" algn="ctr" defTabSz="755650">
            <a:lnSpc>
              <a:spcPct val="90000"/>
            </a:lnSpc>
            <a:spcBef>
              <a:spcPct val="0"/>
            </a:spcBef>
            <a:spcAft>
              <a:spcPct val="15000"/>
            </a:spcAft>
            <a:buFont typeface="Arial" panose="020B0604020202020204" pitchFamily="34" charset="0"/>
            <a:buNone/>
          </a:pPr>
          <a:endParaRPr lang="en-US" sz="1700" i="0" kern="1200" dirty="0"/>
        </a:p>
        <a:p>
          <a:pPr marL="171450" lvl="1" indent="-171450" algn="ctr" defTabSz="755650">
            <a:lnSpc>
              <a:spcPct val="90000"/>
            </a:lnSpc>
            <a:spcBef>
              <a:spcPct val="0"/>
            </a:spcBef>
            <a:spcAft>
              <a:spcPct val="15000"/>
            </a:spcAft>
            <a:buFont typeface="Arial" panose="020B0604020202020204" pitchFamily="34" charset="0"/>
            <a:buNone/>
          </a:pPr>
          <a:r>
            <a:rPr lang="en-US" sz="1700" i="0" kern="1200" dirty="0"/>
            <a:t>“I was never told why I was high risk.”</a:t>
          </a:r>
        </a:p>
        <a:p>
          <a:pPr marL="171450" lvl="1" indent="-171450" algn="ctr" defTabSz="755650">
            <a:lnSpc>
              <a:spcPct val="90000"/>
            </a:lnSpc>
            <a:spcBef>
              <a:spcPct val="0"/>
            </a:spcBef>
            <a:spcAft>
              <a:spcPct val="15000"/>
            </a:spcAft>
            <a:buFont typeface="Arial" panose="020B0604020202020204" pitchFamily="34" charset="0"/>
            <a:buNone/>
          </a:pPr>
          <a:endParaRPr lang="en-US" sz="1700" i="0" kern="1200" dirty="0"/>
        </a:p>
        <a:p>
          <a:pPr marL="171450" lvl="1" indent="-171450" algn="ctr" defTabSz="755650">
            <a:lnSpc>
              <a:spcPct val="90000"/>
            </a:lnSpc>
            <a:spcBef>
              <a:spcPct val="0"/>
            </a:spcBef>
            <a:spcAft>
              <a:spcPct val="15000"/>
            </a:spcAft>
            <a:buFont typeface="Arial" panose="020B0604020202020204" pitchFamily="34" charset="0"/>
            <a:buNone/>
          </a:pPr>
          <a:r>
            <a:rPr lang="en-US" sz="1700" i="0" kern="1200" dirty="0"/>
            <a:t>“I have yet to hear why</a:t>
          </a:r>
        </a:p>
        <a:p>
          <a:pPr marL="171450" lvl="1" indent="-171450" algn="ctr" defTabSz="755650">
            <a:lnSpc>
              <a:spcPct val="90000"/>
            </a:lnSpc>
            <a:spcBef>
              <a:spcPct val="0"/>
            </a:spcBef>
            <a:spcAft>
              <a:spcPct val="15000"/>
            </a:spcAft>
            <a:buFont typeface="Arial" panose="020B0604020202020204" pitchFamily="34" charset="0"/>
            <a:buNone/>
          </a:pPr>
          <a:r>
            <a:rPr lang="en-US" sz="1700" i="0" kern="1200" dirty="0"/>
            <a:t>I had</a:t>
          </a:r>
        </a:p>
        <a:p>
          <a:pPr marL="171450" lvl="1" indent="-171450" algn="ctr" defTabSz="755650">
            <a:lnSpc>
              <a:spcPct val="90000"/>
            </a:lnSpc>
            <a:spcBef>
              <a:spcPct val="0"/>
            </a:spcBef>
            <a:spcAft>
              <a:spcPct val="15000"/>
            </a:spcAft>
            <a:buFont typeface="Arial" panose="020B0604020202020204" pitchFamily="34" charset="0"/>
            <a:buNone/>
          </a:pPr>
          <a:r>
            <a:rPr lang="en-US" sz="1700" i="0" kern="1200" dirty="0"/>
            <a:t>6 C-sections.”</a:t>
          </a:r>
        </a:p>
        <a:p>
          <a:pPr marL="171450" lvl="1" indent="-171450" algn="ctr" defTabSz="755650">
            <a:lnSpc>
              <a:spcPct val="90000"/>
            </a:lnSpc>
            <a:spcBef>
              <a:spcPct val="0"/>
            </a:spcBef>
            <a:spcAft>
              <a:spcPct val="15000"/>
            </a:spcAft>
            <a:buFont typeface="Arial" panose="020B0604020202020204" pitchFamily="34" charset="0"/>
            <a:buNone/>
          </a:pPr>
          <a:endParaRPr lang="en-US" sz="1700" i="0" kern="1200" dirty="0"/>
        </a:p>
      </dsp:txBody>
      <dsp:txXfrm>
        <a:off x="2805" y="512685"/>
        <a:ext cx="2735363" cy="2893230"/>
      </dsp:txXfrm>
    </dsp:sp>
    <dsp:sp modelId="{6FD54723-32F7-4A69-A3B9-8D2E88F5EB27}">
      <dsp:nvSpPr>
        <dsp:cNvPr id="0" name=""/>
        <dsp:cNvSpPr/>
      </dsp:nvSpPr>
      <dsp:spPr>
        <a:xfrm>
          <a:off x="3121120" y="23084"/>
          <a:ext cx="2735363" cy="489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Judgement</a:t>
          </a:r>
        </a:p>
      </dsp:txBody>
      <dsp:txXfrm>
        <a:off x="3121120" y="23084"/>
        <a:ext cx="2735363" cy="489600"/>
      </dsp:txXfrm>
    </dsp:sp>
    <dsp:sp modelId="{67078811-8168-4096-A49E-07702C3D8F94}">
      <dsp:nvSpPr>
        <dsp:cNvPr id="0" name=""/>
        <dsp:cNvSpPr/>
      </dsp:nvSpPr>
      <dsp:spPr>
        <a:xfrm>
          <a:off x="3121120" y="512685"/>
          <a:ext cx="2735363" cy="2893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Tx/>
            <a:buNone/>
          </a:pPr>
          <a:r>
            <a:rPr lang="en-US" sz="1700" i="0" kern="1200" dirty="0"/>
            <a:t>“Individually we all have our own stories… not all pregnancies are unplanned or don’t have a father around.” </a:t>
          </a:r>
        </a:p>
        <a:p>
          <a:pPr marL="171450" lvl="1" indent="-171450" algn="ctr" defTabSz="755650">
            <a:lnSpc>
              <a:spcPct val="90000"/>
            </a:lnSpc>
            <a:spcBef>
              <a:spcPct val="0"/>
            </a:spcBef>
            <a:spcAft>
              <a:spcPct val="15000"/>
            </a:spcAft>
            <a:buFontTx/>
            <a:buNone/>
          </a:pPr>
          <a:endParaRPr lang="en-US" sz="1700" i="0" kern="1200" dirty="0"/>
        </a:p>
        <a:p>
          <a:pPr marL="171450" lvl="1" indent="-171450" algn="ctr" defTabSz="755650">
            <a:lnSpc>
              <a:spcPct val="90000"/>
            </a:lnSpc>
            <a:spcBef>
              <a:spcPct val="0"/>
            </a:spcBef>
            <a:spcAft>
              <a:spcPct val="15000"/>
            </a:spcAft>
            <a:buFontTx/>
            <a:buNone/>
          </a:pPr>
          <a:r>
            <a:rPr lang="en-US" sz="1700" i="0" kern="1200" dirty="0"/>
            <a:t>“You have to show them you are somewhat educated.”</a:t>
          </a:r>
        </a:p>
      </dsp:txBody>
      <dsp:txXfrm>
        <a:off x="3121120" y="512685"/>
        <a:ext cx="2735363" cy="2893230"/>
      </dsp:txXfrm>
    </dsp:sp>
    <dsp:sp modelId="{3DF2C71D-6B07-48AC-9868-3500A8B135B5}">
      <dsp:nvSpPr>
        <dsp:cNvPr id="0" name=""/>
        <dsp:cNvSpPr/>
      </dsp:nvSpPr>
      <dsp:spPr>
        <a:xfrm>
          <a:off x="6239434" y="23084"/>
          <a:ext cx="2735363" cy="489600"/>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n-US" sz="1700" b="1" kern="1200" dirty="0"/>
            <a:t>Time</a:t>
          </a:r>
        </a:p>
      </dsp:txBody>
      <dsp:txXfrm>
        <a:off x="6239434" y="23084"/>
        <a:ext cx="2735363" cy="489600"/>
      </dsp:txXfrm>
    </dsp:sp>
    <dsp:sp modelId="{3F1C4DDD-D0B8-4461-BBE5-015C5E9B98C5}">
      <dsp:nvSpPr>
        <dsp:cNvPr id="0" name=""/>
        <dsp:cNvSpPr/>
      </dsp:nvSpPr>
      <dsp:spPr>
        <a:xfrm>
          <a:off x="6239434" y="512685"/>
          <a:ext cx="2735363" cy="2893230"/>
        </a:xfrm>
        <a:prstGeom prst="rect">
          <a:avLst/>
        </a:prstGeom>
        <a:solidFill>
          <a:schemeClr val="accent2">
            <a:alpha val="90000"/>
            <a:tint val="40000"/>
            <a:hueOff val="0"/>
            <a:satOff val="0"/>
            <a:lumOff val="0"/>
            <a:alphaOff val="0"/>
          </a:schemeClr>
        </a:solidFill>
        <a:ln w="25400" cap="flat" cmpd="sng" algn="ctr">
          <a:solidFill>
            <a:schemeClr val="accent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ctr" defTabSz="755650">
            <a:lnSpc>
              <a:spcPct val="90000"/>
            </a:lnSpc>
            <a:spcBef>
              <a:spcPct val="0"/>
            </a:spcBef>
            <a:spcAft>
              <a:spcPct val="15000"/>
            </a:spcAft>
            <a:buFontTx/>
            <a:buNone/>
          </a:pPr>
          <a:r>
            <a:rPr lang="en-US" sz="1700" i="0" kern="1200" dirty="0"/>
            <a:t>“You never really see your doctors.”</a:t>
          </a:r>
        </a:p>
        <a:p>
          <a:pPr marL="171450" lvl="1" indent="-171450" algn="ctr" defTabSz="755650">
            <a:lnSpc>
              <a:spcPct val="90000"/>
            </a:lnSpc>
            <a:spcBef>
              <a:spcPct val="0"/>
            </a:spcBef>
            <a:spcAft>
              <a:spcPct val="15000"/>
            </a:spcAft>
            <a:buFontTx/>
            <a:buNone/>
          </a:pPr>
          <a:endParaRPr lang="en-US" sz="1700" i="0" kern="1200" dirty="0"/>
        </a:p>
        <a:p>
          <a:pPr marL="171450" lvl="1" indent="-171450" algn="ctr" defTabSz="755650">
            <a:lnSpc>
              <a:spcPct val="90000"/>
            </a:lnSpc>
            <a:spcBef>
              <a:spcPct val="0"/>
            </a:spcBef>
            <a:spcAft>
              <a:spcPct val="15000"/>
            </a:spcAft>
            <a:buFontTx/>
            <a:buNone/>
          </a:pPr>
          <a:r>
            <a:rPr lang="en-US" sz="1700" i="0" kern="1200" dirty="0"/>
            <a:t>“Appointments felt too quick.”</a:t>
          </a:r>
        </a:p>
        <a:p>
          <a:pPr marL="171450" lvl="1" indent="-171450" algn="ctr" defTabSz="755650">
            <a:lnSpc>
              <a:spcPct val="90000"/>
            </a:lnSpc>
            <a:spcBef>
              <a:spcPct val="0"/>
            </a:spcBef>
            <a:spcAft>
              <a:spcPct val="15000"/>
            </a:spcAft>
            <a:buFontTx/>
            <a:buNone/>
          </a:pPr>
          <a:endParaRPr lang="en-US" sz="1700" i="0" kern="1200" dirty="0"/>
        </a:p>
        <a:p>
          <a:pPr marL="171450" lvl="1" indent="-171450" algn="ctr" defTabSz="755650">
            <a:lnSpc>
              <a:spcPct val="90000"/>
            </a:lnSpc>
            <a:spcBef>
              <a:spcPct val="0"/>
            </a:spcBef>
            <a:spcAft>
              <a:spcPct val="15000"/>
            </a:spcAft>
            <a:buFontTx/>
            <a:buNone/>
          </a:pPr>
          <a:r>
            <a:rPr lang="en-US" sz="1700" i="0" kern="1200" dirty="0"/>
            <a:t>“Doctor listens because she has to write it down, but she doesn’t really listen.”</a:t>
          </a:r>
        </a:p>
      </dsp:txBody>
      <dsp:txXfrm>
        <a:off x="6239434" y="512685"/>
        <a:ext cx="2735363" cy="289323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805" y="160303"/>
          <a:ext cx="2735363" cy="374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Unequal Treatment</a:t>
          </a:r>
        </a:p>
      </dsp:txBody>
      <dsp:txXfrm>
        <a:off x="2805" y="160303"/>
        <a:ext cx="2735363" cy="374400"/>
      </dsp:txXfrm>
    </dsp:sp>
    <dsp:sp modelId="{10D574E7-97A8-4F8D-BFFC-63E4F499E3D1}">
      <dsp:nvSpPr>
        <dsp:cNvPr id="0" name=""/>
        <dsp:cNvSpPr/>
      </dsp:nvSpPr>
      <dsp:spPr>
        <a:xfrm>
          <a:off x="0" y="534703"/>
          <a:ext cx="2735363" cy="28101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FontTx/>
            <a:buNone/>
          </a:pPr>
          <a:r>
            <a:rPr lang="en-US" sz="1300" i="0" kern="1200" dirty="0"/>
            <a:t>After having the baby, “… nurse came in at 3 a.m. asking what family planning method she wants to use… Just because she’s Black or Latina they want to make sure we stop having babies.”</a:t>
          </a:r>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r>
            <a:rPr lang="en-US" sz="1300" i="0" kern="1200" dirty="0"/>
            <a:t>“Always want to induce black women.”</a:t>
          </a:r>
        </a:p>
        <a:p>
          <a:pPr marL="114300" lvl="1" indent="-114300" algn="ctr" defTabSz="577850">
            <a:lnSpc>
              <a:spcPct val="90000"/>
            </a:lnSpc>
            <a:spcBef>
              <a:spcPct val="0"/>
            </a:spcBef>
            <a:spcAft>
              <a:spcPct val="15000"/>
            </a:spcAft>
            <a:buFontTx/>
            <a:buNone/>
          </a:pPr>
          <a:endParaRPr lang="en-US" sz="1300" i="0" kern="1200" dirty="0"/>
        </a:p>
      </dsp:txBody>
      <dsp:txXfrm>
        <a:off x="0" y="534703"/>
        <a:ext cx="2735363" cy="2810193"/>
      </dsp:txXfrm>
    </dsp:sp>
    <dsp:sp modelId="{6FD54723-32F7-4A69-A3B9-8D2E88F5EB27}">
      <dsp:nvSpPr>
        <dsp:cNvPr id="0" name=""/>
        <dsp:cNvSpPr/>
      </dsp:nvSpPr>
      <dsp:spPr>
        <a:xfrm>
          <a:off x="3121120" y="160303"/>
          <a:ext cx="2735363" cy="374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Bias</a:t>
          </a:r>
        </a:p>
      </dsp:txBody>
      <dsp:txXfrm>
        <a:off x="3121120" y="160303"/>
        <a:ext cx="2735363" cy="374400"/>
      </dsp:txXfrm>
    </dsp:sp>
    <dsp:sp modelId="{67078811-8168-4096-A49E-07702C3D8F94}">
      <dsp:nvSpPr>
        <dsp:cNvPr id="0" name=""/>
        <dsp:cNvSpPr/>
      </dsp:nvSpPr>
      <dsp:spPr>
        <a:xfrm>
          <a:off x="3121120" y="534703"/>
          <a:ext cx="2735363" cy="28101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FontTx/>
            <a:buNone/>
          </a:pPr>
          <a:r>
            <a:rPr lang="en-US" sz="1300" i="0" kern="1200" dirty="0"/>
            <a:t>“They look at your skin color and your pocket and judge you based on that.”</a:t>
          </a:r>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r>
            <a:rPr lang="en-US" sz="1300" i="0" kern="1200" dirty="0"/>
            <a:t>“We’re high risk because we’re black.”</a:t>
          </a:r>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r>
            <a:rPr lang="en-US" sz="1300" i="0" kern="1200" dirty="0"/>
            <a:t>“Receptionist puts single on the form, automatic assumption because you’re black.”</a:t>
          </a:r>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r>
            <a:rPr lang="en-US" sz="1300" i="0" kern="1200" dirty="0"/>
            <a:t>“Black doctors understand us because they are us.”</a:t>
          </a:r>
        </a:p>
        <a:p>
          <a:pPr marL="114300" lvl="1" indent="-114300" algn="ctr" defTabSz="577850">
            <a:lnSpc>
              <a:spcPct val="90000"/>
            </a:lnSpc>
            <a:spcBef>
              <a:spcPct val="0"/>
            </a:spcBef>
            <a:spcAft>
              <a:spcPct val="15000"/>
            </a:spcAft>
            <a:buFontTx/>
            <a:buNone/>
          </a:pPr>
          <a:endParaRPr lang="en-US" sz="1300" i="0" kern="1200" dirty="0"/>
        </a:p>
      </dsp:txBody>
      <dsp:txXfrm>
        <a:off x="3121120" y="534703"/>
        <a:ext cx="2735363" cy="2810193"/>
      </dsp:txXfrm>
    </dsp:sp>
    <dsp:sp modelId="{3DF2C71D-6B07-48AC-9868-3500A8B135B5}">
      <dsp:nvSpPr>
        <dsp:cNvPr id="0" name=""/>
        <dsp:cNvSpPr/>
      </dsp:nvSpPr>
      <dsp:spPr>
        <a:xfrm>
          <a:off x="6239434" y="160303"/>
          <a:ext cx="2735363" cy="374400"/>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300" b="1" kern="1200" dirty="0"/>
            <a:t>Rights</a:t>
          </a:r>
        </a:p>
      </dsp:txBody>
      <dsp:txXfrm>
        <a:off x="6239434" y="160303"/>
        <a:ext cx="2735363" cy="374400"/>
      </dsp:txXfrm>
    </dsp:sp>
    <dsp:sp modelId="{3F1C4DDD-D0B8-4461-BBE5-015C5E9B98C5}">
      <dsp:nvSpPr>
        <dsp:cNvPr id="0" name=""/>
        <dsp:cNvSpPr/>
      </dsp:nvSpPr>
      <dsp:spPr>
        <a:xfrm>
          <a:off x="6239434" y="534703"/>
          <a:ext cx="2735363" cy="2810193"/>
        </a:xfrm>
        <a:prstGeom prst="rect">
          <a:avLst/>
        </a:prstGeom>
        <a:solidFill>
          <a:schemeClr val="accent3">
            <a:alpha val="90000"/>
            <a:tint val="40000"/>
            <a:hueOff val="0"/>
            <a:satOff val="0"/>
            <a:lumOff val="0"/>
            <a:alphaOff val="0"/>
          </a:schemeClr>
        </a:solidFill>
        <a:ln w="25400" cap="flat" cmpd="sng" algn="ctr">
          <a:solidFill>
            <a:schemeClr val="accent3">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342" tIns="69342" rIns="92456" bIns="104013" numCol="1" spcCol="1270" anchor="t" anchorCtr="0">
          <a:noAutofit/>
        </a:bodyPr>
        <a:lstStyle/>
        <a:p>
          <a:pPr marL="114300" lvl="1" indent="-114300" algn="ctr" defTabSz="577850">
            <a:lnSpc>
              <a:spcPct val="90000"/>
            </a:lnSpc>
            <a:spcBef>
              <a:spcPct val="0"/>
            </a:spcBef>
            <a:spcAft>
              <a:spcPct val="15000"/>
            </a:spcAft>
            <a:buFontTx/>
            <a:buNone/>
          </a:pPr>
          <a:r>
            <a:rPr lang="en-US" sz="1300" i="0" kern="1200" dirty="0"/>
            <a:t>“Women of color are tired of feeling like we have to fight for rights that should just be given to us.”</a:t>
          </a:r>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endParaRPr lang="en-US" sz="1300" i="0" kern="1200" dirty="0"/>
        </a:p>
        <a:p>
          <a:pPr marL="114300" lvl="1" indent="-114300" algn="ctr" defTabSz="577850">
            <a:lnSpc>
              <a:spcPct val="90000"/>
            </a:lnSpc>
            <a:spcBef>
              <a:spcPct val="0"/>
            </a:spcBef>
            <a:spcAft>
              <a:spcPct val="15000"/>
            </a:spcAft>
            <a:buFontTx/>
            <a:buNone/>
          </a:pPr>
          <a:r>
            <a:rPr lang="en-US" sz="1300" i="0" kern="1200" dirty="0"/>
            <a:t>“You gave your rights away when you walked in.”</a:t>
          </a:r>
        </a:p>
      </dsp:txBody>
      <dsp:txXfrm>
        <a:off x="6239434" y="534703"/>
        <a:ext cx="2735363" cy="28101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762" y="182639"/>
          <a:ext cx="2693193" cy="460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Lack from Providers</a:t>
          </a:r>
        </a:p>
      </dsp:txBody>
      <dsp:txXfrm>
        <a:off x="2762" y="182639"/>
        <a:ext cx="2693193" cy="460800"/>
      </dsp:txXfrm>
    </dsp:sp>
    <dsp:sp modelId="{10D574E7-97A8-4F8D-BFFC-63E4F499E3D1}">
      <dsp:nvSpPr>
        <dsp:cNvPr id="0" name=""/>
        <dsp:cNvSpPr/>
      </dsp:nvSpPr>
      <dsp:spPr>
        <a:xfrm>
          <a:off x="2762" y="643439"/>
          <a:ext cx="2693193" cy="267912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i="0" kern="1200" dirty="0"/>
            <a:t>“You have to make a plan yourself because they don’t tell you.”</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“Continually fighting to prove that you can understand.”</a:t>
          </a:r>
        </a:p>
        <a:p>
          <a:pPr marL="171450" lvl="1" indent="-171450" algn="l" defTabSz="711200">
            <a:lnSpc>
              <a:spcPct val="90000"/>
            </a:lnSpc>
            <a:spcBef>
              <a:spcPct val="0"/>
            </a:spcBef>
            <a:spcAft>
              <a:spcPct val="15000"/>
            </a:spcAft>
            <a:buFontTx/>
            <a:buNone/>
          </a:pPr>
          <a:endParaRPr lang="en-US" sz="1600" i="0" kern="1200" dirty="0"/>
        </a:p>
      </dsp:txBody>
      <dsp:txXfrm>
        <a:off x="2762" y="643439"/>
        <a:ext cx="2693193" cy="2679120"/>
      </dsp:txXfrm>
    </dsp:sp>
    <dsp:sp modelId="{6FD54723-32F7-4A69-A3B9-8D2E88F5EB27}">
      <dsp:nvSpPr>
        <dsp:cNvPr id="0" name=""/>
        <dsp:cNvSpPr/>
      </dsp:nvSpPr>
      <dsp:spPr>
        <a:xfrm>
          <a:off x="3073003" y="182639"/>
          <a:ext cx="2693193" cy="460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Classes</a:t>
          </a:r>
        </a:p>
      </dsp:txBody>
      <dsp:txXfrm>
        <a:off x="3073003" y="182639"/>
        <a:ext cx="2693193" cy="460800"/>
      </dsp:txXfrm>
    </dsp:sp>
    <dsp:sp modelId="{67078811-8168-4096-A49E-07702C3D8F94}">
      <dsp:nvSpPr>
        <dsp:cNvPr id="0" name=""/>
        <dsp:cNvSpPr/>
      </dsp:nvSpPr>
      <dsp:spPr>
        <a:xfrm>
          <a:off x="3073003" y="643439"/>
          <a:ext cx="2693193" cy="267912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kern="1200" dirty="0"/>
            <a:t>“NFP helped me understand how to care for my baby.”</a:t>
          </a:r>
        </a:p>
        <a:p>
          <a:pPr marL="171450" lvl="1" indent="-171450" algn="ctr" defTabSz="711200">
            <a:lnSpc>
              <a:spcPct val="90000"/>
            </a:lnSpc>
            <a:spcBef>
              <a:spcPct val="0"/>
            </a:spcBef>
            <a:spcAft>
              <a:spcPct val="15000"/>
            </a:spcAft>
            <a:buFontTx/>
            <a:buNone/>
          </a:pPr>
          <a:endParaRPr lang="en-US" sz="1600" kern="1200" dirty="0"/>
        </a:p>
        <a:p>
          <a:pPr marL="171450" lvl="1" indent="-171450" algn="ctr" defTabSz="711200">
            <a:lnSpc>
              <a:spcPct val="90000"/>
            </a:lnSpc>
            <a:spcBef>
              <a:spcPct val="0"/>
            </a:spcBef>
            <a:spcAft>
              <a:spcPct val="15000"/>
            </a:spcAft>
            <a:buFontTx/>
            <a:buNone/>
          </a:pPr>
          <a:endParaRPr lang="en-US" sz="1600" kern="1200" dirty="0"/>
        </a:p>
        <a:p>
          <a:pPr marL="171450" lvl="1" indent="-171450" algn="ctr" defTabSz="711200">
            <a:lnSpc>
              <a:spcPct val="90000"/>
            </a:lnSpc>
            <a:spcBef>
              <a:spcPct val="0"/>
            </a:spcBef>
            <a:spcAft>
              <a:spcPct val="15000"/>
            </a:spcAft>
            <a:buFontTx/>
            <a:buNone/>
          </a:pPr>
          <a:endParaRPr lang="en-US" sz="1600" kern="1200" dirty="0"/>
        </a:p>
        <a:p>
          <a:pPr marL="171450" lvl="1" indent="-171450" algn="ctr" defTabSz="711200">
            <a:lnSpc>
              <a:spcPct val="90000"/>
            </a:lnSpc>
            <a:spcBef>
              <a:spcPct val="0"/>
            </a:spcBef>
            <a:spcAft>
              <a:spcPct val="15000"/>
            </a:spcAft>
            <a:buFontTx/>
            <a:buNone/>
          </a:pPr>
          <a:endParaRPr lang="en-US" sz="1600" kern="1200" dirty="0"/>
        </a:p>
        <a:p>
          <a:pPr marL="171450" lvl="1" indent="-171450" algn="ctr" defTabSz="711200">
            <a:lnSpc>
              <a:spcPct val="90000"/>
            </a:lnSpc>
            <a:spcBef>
              <a:spcPct val="0"/>
            </a:spcBef>
            <a:spcAft>
              <a:spcPct val="15000"/>
            </a:spcAft>
            <a:buFontTx/>
            <a:buNone/>
          </a:pPr>
          <a:r>
            <a:rPr lang="en-US" sz="1600" kern="1200" dirty="0"/>
            <a:t>“If I can get it [free birthing classes] on 86</a:t>
          </a:r>
          <a:r>
            <a:rPr lang="en-US" sz="1600" kern="1200" baseline="30000" dirty="0"/>
            <a:t>th</a:t>
          </a:r>
          <a:r>
            <a:rPr lang="en-US" sz="1600" kern="1200" dirty="0"/>
            <a:t> St. I should also be able to get it on 116</a:t>
          </a:r>
          <a:r>
            <a:rPr lang="en-US" sz="1600" kern="1200" baseline="30000" dirty="0"/>
            <a:t>th</a:t>
          </a:r>
          <a:r>
            <a:rPr lang="en-US" sz="1600" kern="1200" dirty="0"/>
            <a:t> St.”</a:t>
          </a:r>
        </a:p>
      </dsp:txBody>
      <dsp:txXfrm>
        <a:off x="3073003" y="643439"/>
        <a:ext cx="2693193" cy="2679120"/>
      </dsp:txXfrm>
    </dsp:sp>
    <dsp:sp modelId="{3DF2C71D-6B07-48AC-9868-3500A8B135B5}">
      <dsp:nvSpPr>
        <dsp:cNvPr id="0" name=""/>
        <dsp:cNvSpPr/>
      </dsp:nvSpPr>
      <dsp:spPr>
        <a:xfrm>
          <a:off x="6143244" y="182639"/>
          <a:ext cx="2693193" cy="4608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Self-Taught</a:t>
          </a:r>
        </a:p>
      </dsp:txBody>
      <dsp:txXfrm>
        <a:off x="6143244" y="182639"/>
        <a:ext cx="2693193" cy="460800"/>
      </dsp:txXfrm>
    </dsp:sp>
    <dsp:sp modelId="{3F1C4DDD-D0B8-4461-BBE5-015C5E9B98C5}">
      <dsp:nvSpPr>
        <dsp:cNvPr id="0" name=""/>
        <dsp:cNvSpPr/>
      </dsp:nvSpPr>
      <dsp:spPr>
        <a:xfrm>
          <a:off x="6143244" y="643439"/>
          <a:ext cx="2693193" cy="2679120"/>
        </a:xfrm>
        <a:prstGeom prst="rect">
          <a:avLst/>
        </a:prstGeom>
        <a:solidFill>
          <a:schemeClr val="accent4">
            <a:alpha val="90000"/>
            <a:tint val="40000"/>
            <a:hueOff val="0"/>
            <a:satOff val="0"/>
            <a:lumOff val="0"/>
            <a:alphaOff val="0"/>
          </a:schemeClr>
        </a:solidFill>
        <a:ln w="25400" cap="flat" cmpd="sng" algn="ctr">
          <a:solidFill>
            <a:schemeClr val="accent4">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i="0" kern="1200" dirty="0"/>
            <a:t>“.. Most of the information came from apps.”</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 you’re just on your own.”</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“…internet is your best friend.”</a:t>
          </a:r>
        </a:p>
      </dsp:txBody>
      <dsp:txXfrm>
        <a:off x="6143244" y="643439"/>
        <a:ext cx="2693193" cy="2679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714" y="39899"/>
          <a:ext cx="2646759" cy="460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With Providers</a:t>
          </a:r>
        </a:p>
      </dsp:txBody>
      <dsp:txXfrm>
        <a:off x="2714" y="39899"/>
        <a:ext cx="2646759" cy="460800"/>
      </dsp:txXfrm>
    </dsp:sp>
    <dsp:sp modelId="{10D574E7-97A8-4F8D-BFFC-63E4F499E3D1}">
      <dsp:nvSpPr>
        <dsp:cNvPr id="0" name=""/>
        <dsp:cNvSpPr/>
      </dsp:nvSpPr>
      <dsp:spPr>
        <a:xfrm>
          <a:off x="2714" y="500699"/>
          <a:ext cx="2646759" cy="2964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i="0" kern="1200" dirty="0"/>
            <a:t>“People are giving respect based on insurance status, it affects treatment by providers.”</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“I know my body, don’t question me.”</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“I feel like they brushed my concerns off…”</a:t>
          </a:r>
        </a:p>
      </dsp:txBody>
      <dsp:txXfrm>
        <a:off x="2714" y="500699"/>
        <a:ext cx="2646759" cy="2964600"/>
      </dsp:txXfrm>
    </dsp:sp>
    <dsp:sp modelId="{6FD54723-32F7-4A69-A3B9-8D2E88F5EB27}">
      <dsp:nvSpPr>
        <dsp:cNvPr id="0" name=""/>
        <dsp:cNvSpPr/>
      </dsp:nvSpPr>
      <dsp:spPr>
        <a:xfrm>
          <a:off x="3020020" y="39899"/>
          <a:ext cx="2646759" cy="460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Sensitivity</a:t>
          </a:r>
        </a:p>
      </dsp:txBody>
      <dsp:txXfrm>
        <a:off x="3020020" y="39899"/>
        <a:ext cx="2646759" cy="460800"/>
      </dsp:txXfrm>
    </dsp:sp>
    <dsp:sp modelId="{67078811-8168-4096-A49E-07702C3D8F94}">
      <dsp:nvSpPr>
        <dsp:cNvPr id="0" name=""/>
        <dsp:cNvSpPr/>
      </dsp:nvSpPr>
      <dsp:spPr>
        <a:xfrm>
          <a:off x="3020020" y="500699"/>
          <a:ext cx="2646759" cy="2964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i="0" kern="1200" dirty="0"/>
            <a:t>“At the end of the day, we’re people first.”</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“Treat me like you treat your mother.”</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“Caring doctors are a must.”</a:t>
          </a:r>
        </a:p>
      </dsp:txBody>
      <dsp:txXfrm>
        <a:off x="3020020" y="500699"/>
        <a:ext cx="2646759" cy="2964600"/>
      </dsp:txXfrm>
    </dsp:sp>
    <dsp:sp modelId="{3DF2C71D-6B07-48AC-9868-3500A8B135B5}">
      <dsp:nvSpPr>
        <dsp:cNvPr id="0" name=""/>
        <dsp:cNvSpPr/>
      </dsp:nvSpPr>
      <dsp:spPr>
        <a:xfrm>
          <a:off x="6037326" y="39899"/>
          <a:ext cx="2646759" cy="460800"/>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en-US" sz="1600" b="1" kern="1200" dirty="0"/>
            <a:t>In Practice </a:t>
          </a:r>
        </a:p>
      </dsp:txBody>
      <dsp:txXfrm>
        <a:off x="6037326" y="39899"/>
        <a:ext cx="2646759" cy="460800"/>
      </dsp:txXfrm>
    </dsp:sp>
    <dsp:sp modelId="{3F1C4DDD-D0B8-4461-BBE5-015C5E9B98C5}">
      <dsp:nvSpPr>
        <dsp:cNvPr id="0" name=""/>
        <dsp:cNvSpPr/>
      </dsp:nvSpPr>
      <dsp:spPr>
        <a:xfrm>
          <a:off x="6037326" y="500699"/>
          <a:ext cx="2646759" cy="2964600"/>
        </a:xfrm>
        <a:prstGeom prst="rect">
          <a:avLst/>
        </a:prstGeom>
        <a:solidFill>
          <a:schemeClr val="accent5">
            <a:alpha val="90000"/>
            <a:tint val="40000"/>
            <a:hueOff val="0"/>
            <a:satOff val="0"/>
            <a:lumOff val="0"/>
            <a:alphaOff val="0"/>
          </a:schemeClr>
        </a:solidFill>
        <a:ln w="25400" cap="flat" cmpd="sng" algn="ctr">
          <a:solidFill>
            <a:schemeClr val="accent5">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ctr" defTabSz="711200">
            <a:lnSpc>
              <a:spcPct val="90000"/>
            </a:lnSpc>
            <a:spcBef>
              <a:spcPct val="0"/>
            </a:spcBef>
            <a:spcAft>
              <a:spcPct val="15000"/>
            </a:spcAft>
            <a:buFontTx/>
            <a:buNone/>
          </a:pPr>
          <a:r>
            <a:rPr lang="en-US" sz="1600" i="0" kern="1200" dirty="0"/>
            <a:t>“Speak to young mothers. Do not speak around them.”</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“You have the right to be spoken to.”</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“Pulling to get respect.”</a:t>
          </a:r>
        </a:p>
        <a:p>
          <a:pPr marL="171450" lvl="1" indent="-171450" algn="ctr" defTabSz="711200">
            <a:lnSpc>
              <a:spcPct val="90000"/>
            </a:lnSpc>
            <a:spcBef>
              <a:spcPct val="0"/>
            </a:spcBef>
            <a:spcAft>
              <a:spcPct val="15000"/>
            </a:spcAft>
            <a:buFontTx/>
            <a:buNone/>
          </a:pPr>
          <a:endParaRPr lang="en-US" sz="1600" i="0" kern="1200" dirty="0"/>
        </a:p>
        <a:p>
          <a:pPr marL="171450" lvl="1" indent="-171450" algn="ctr" defTabSz="711200">
            <a:lnSpc>
              <a:spcPct val="90000"/>
            </a:lnSpc>
            <a:spcBef>
              <a:spcPct val="0"/>
            </a:spcBef>
            <a:spcAft>
              <a:spcPct val="15000"/>
            </a:spcAft>
            <a:buFontTx/>
            <a:buNone/>
          </a:pPr>
          <a:r>
            <a:rPr lang="en-US" sz="1600" i="0" kern="1200" dirty="0"/>
            <a:t>“Doctors don’t respect us because they don’t value us.”</a:t>
          </a:r>
        </a:p>
      </dsp:txBody>
      <dsp:txXfrm>
        <a:off x="6037326" y="500699"/>
        <a:ext cx="2646759" cy="29646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77F1B6-D375-4880-AA5E-0BC32E6D5A32}">
      <dsp:nvSpPr>
        <dsp:cNvPr id="0" name=""/>
        <dsp:cNvSpPr/>
      </dsp:nvSpPr>
      <dsp:spPr>
        <a:xfrm>
          <a:off x="2762" y="122272"/>
          <a:ext cx="2693193" cy="518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Postpartum</a:t>
          </a:r>
        </a:p>
      </dsp:txBody>
      <dsp:txXfrm>
        <a:off x="2762" y="122272"/>
        <a:ext cx="2693193" cy="518400"/>
      </dsp:txXfrm>
    </dsp:sp>
    <dsp:sp modelId="{10D574E7-97A8-4F8D-BFFC-63E4F499E3D1}">
      <dsp:nvSpPr>
        <dsp:cNvPr id="0" name=""/>
        <dsp:cNvSpPr/>
      </dsp:nvSpPr>
      <dsp:spPr>
        <a:xfrm>
          <a:off x="2762" y="640672"/>
          <a:ext cx="2693193" cy="274225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FontTx/>
            <a:buNone/>
          </a:pPr>
          <a:r>
            <a:rPr lang="en-US" sz="1800" kern="1200" dirty="0"/>
            <a:t>“Doctor’s should talk more about postpartum depression.”</a:t>
          </a:r>
        </a:p>
        <a:p>
          <a:pPr marL="171450" lvl="1" indent="-171450" algn="ctr" defTabSz="800100">
            <a:lnSpc>
              <a:spcPct val="90000"/>
            </a:lnSpc>
            <a:spcBef>
              <a:spcPct val="0"/>
            </a:spcBef>
            <a:spcAft>
              <a:spcPct val="15000"/>
            </a:spcAft>
            <a:buFontTx/>
            <a:buNone/>
          </a:pPr>
          <a:endParaRPr lang="en-US" sz="1800" kern="1200" dirty="0"/>
        </a:p>
        <a:p>
          <a:pPr marL="171450" lvl="1" indent="-171450" algn="ctr" defTabSz="800100">
            <a:lnSpc>
              <a:spcPct val="90000"/>
            </a:lnSpc>
            <a:spcBef>
              <a:spcPct val="0"/>
            </a:spcBef>
            <a:spcAft>
              <a:spcPct val="15000"/>
            </a:spcAft>
            <a:buFontTx/>
            <a:buNone/>
          </a:pPr>
          <a:r>
            <a:rPr lang="en-US" sz="1800" kern="1200" dirty="0"/>
            <a:t>“When I had my kids I didn’t have no help. Family dropped me off and left me.”</a:t>
          </a:r>
        </a:p>
      </dsp:txBody>
      <dsp:txXfrm>
        <a:off x="2762" y="640672"/>
        <a:ext cx="2693193" cy="2742254"/>
      </dsp:txXfrm>
    </dsp:sp>
    <dsp:sp modelId="{6FD54723-32F7-4A69-A3B9-8D2E88F5EB27}">
      <dsp:nvSpPr>
        <dsp:cNvPr id="0" name=""/>
        <dsp:cNvSpPr/>
      </dsp:nvSpPr>
      <dsp:spPr>
        <a:xfrm>
          <a:off x="3073003" y="122272"/>
          <a:ext cx="2693193" cy="518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Community </a:t>
          </a:r>
        </a:p>
      </dsp:txBody>
      <dsp:txXfrm>
        <a:off x="3073003" y="122272"/>
        <a:ext cx="2693193" cy="518400"/>
      </dsp:txXfrm>
    </dsp:sp>
    <dsp:sp modelId="{67078811-8168-4096-A49E-07702C3D8F94}">
      <dsp:nvSpPr>
        <dsp:cNvPr id="0" name=""/>
        <dsp:cNvSpPr/>
      </dsp:nvSpPr>
      <dsp:spPr>
        <a:xfrm>
          <a:off x="3073003" y="640672"/>
          <a:ext cx="2693193" cy="274225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FontTx/>
            <a:buNone/>
          </a:pPr>
          <a:r>
            <a:rPr lang="en-US" sz="1800" kern="1200" dirty="0"/>
            <a:t>“We used to have a village and today its gone.”</a:t>
          </a:r>
        </a:p>
        <a:p>
          <a:pPr marL="171450" lvl="1" indent="-171450" algn="ctr" defTabSz="800100">
            <a:lnSpc>
              <a:spcPct val="90000"/>
            </a:lnSpc>
            <a:spcBef>
              <a:spcPct val="0"/>
            </a:spcBef>
            <a:spcAft>
              <a:spcPct val="15000"/>
            </a:spcAft>
            <a:buFontTx/>
            <a:buNone/>
          </a:pPr>
          <a:endParaRPr lang="en-US" sz="1800" kern="1200" dirty="0"/>
        </a:p>
        <a:p>
          <a:pPr marL="171450" lvl="1" indent="-171450" algn="ctr" defTabSz="800100">
            <a:lnSpc>
              <a:spcPct val="90000"/>
            </a:lnSpc>
            <a:spcBef>
              <a:spcPct val="0"/>
            </a:spcBef>
            <a:spcAft>
              <a:spcPct val="15000"/>
            </a:spcAft>
            <a:buFontTx/>
            <a:buNone/>
          </a:pPr>
          <a:r>
            <a:rPr lang="en-US" sz="1800" kern="1200" dirty="0"/>
            <a:t>“Moms need support bottom line.”</a:t>
          </a:r>
        </a:p>
        <a:p>
          <a:pPr marL="171450" lvl="1" indent="-171450" algn="ctr" defTabSz="800100">
            <a:lnSpc>
              <a:spcPct val="90000"/>
            </a:lnSpc>
            <a:spcBef>
              <a:spcPct val="0"/>
            </a:spcBef>
            <a:spcAft>
              <a:spcPct val="15000"/>
            </a:spcAft>
            <a:buFontTx/>
            <a:buNone/>
          </a:pPr>
          <a:endParaRPr lang="en-US" sz="1800" kern="1200" dirty="0"/>
        </a:p>
        <a:p>
          <a:pPr marL="171450" lvl="1" indent="-171450" algn="ctr" defTabSz="800100">
            <a:lnSpc>
              <a:spcPct val="90000"/>
            </a:lnSpc>
            <a:spcBef>
              <a:spcPct val="0"/>
            </a:spcBef>
            <a:spcAft>
              <a:spcPct val="15000"/>
            </a:spcAft>
            <a:buFontTx/>
            <a:buNone/>
          </a:pPr>
          <a:r>
            <a:rPr lang="en-US" sz="1800" kern="1200" dirty="0"/>
            <a:t>“I needed support from my community.”</a:t>
          </a:r>
        </a:p>
        <a:p>
          <a:pPr marL="171450" lvl="1" indent="-171450" algn="ctr" defTabSz="800100">
            <a:lnSpc>
              <a:spcPct val="90000"/>
            </a:lnSpc>
            <a:spcBef>
              <a:spcPct val="0"/>
            </a:spcBef>
            <a:spcAft>
              <a:spcPct val="15000"/>
            </a:spcAft>
            <a:buFontTx/>
            <a:buNone/>
          </a:pPr>
          <a:endParaRPr lang="en-US" sz="1800" kern="1200" dirty="0"/>
        </a:p>
      </dsp:txBody>
      <dsp:txXfrm>
        <a:off x="3073003" y="640672"/>
        <a:ext cx="2693193" cy="2742254"/>
      </dsp:txXfrm>
    </dsp:sp>
    <dsp:sp modelId="{3DF2C71D-6B07-48AC-9868-3500A8B135B5}">
      <dsp:nvSpPr>
        <dsp:cNvPr id="0" name=""/>
        <dsp:cNvSpPr/>
      </dsp:nvSpPr>
      <dsp:spPr>
        <a:xfrm>
          <a:off x="6143244" y="122272"/>
          <a:ext cx="2693193" cy="518400"/>
        </a:xfrm>
        <a:prstGeom prst="rect">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Advocates</a:t>
          </a:r>
        </a:p>
      </dsp:txBody>
      <dsp:txXfrm>
        <a:off x="6143244" y="122272"/>
        <a:ext cx="2693193" cy="518400"/>
      </dsp:txXfrm>
    </dsp:sp>
    <dsp:sp modelId="{3F1C4DDD-D0B8-4461-BBE5-015C5E9B98C5}">
      <dsp:nvSpPr>
        <dsp:cNvPr id="0" name=""/>
        <dsp:cNvSpPr/>
      </dsp:nvSpPr>
      <dsp:spPr>
        <a:xfrm>
          <a:off x="6143244" y="640672"/>
          <a:ext cx="2693193" cy="2742254"/>
        </a:xfrm>
        <a:prstGeom prst="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ctr" defTabSz="800100">
            <a:lnSpc>
              <a:spcPct val="90000"/>
            </a:lnSpc>
            <a:spcBef>
              <a:spcPct val="0"/>
            </a:spcBef>
            <a:spcAft>
              <a:spcPct val="15000"/>
            </a:spcAft>
            <a:buFontTx/>
            <a:buNone/>
          </a:pPr>
          <a:r>
            <a:rPr lang="en-US" sz="1800" kern="1200" dirty="0"/>
            <a:t>“Men need support services, they also are going through something.”</a:t>
          </a:r>
        </a:p>
        <a:p>
          <a:pPr marL="171450" lvl="1" indent="-171450" algn="ctr" defTabSz="800100">
            <a:lnSpc>
              <a:spcPct val="90000"/>
            </a:lnSpc>
            <a:spcBef>
              <a:spcPct val="0"/>
            </a:spcBef>
            <a:spcAft>
              <a:spcPct val="15000"/>
            </a:spcAft>
            <a:buFontTx/>
            <a:buNone/>
          </a:pPr>
          <a:endParaRPr lang="en-US" sz="1800" kern="1200" dirty="0"/>
        </a:p>
        <a:p>
          <a:pPr marL="171450" lvl="1" indent="-171450" algn="ctr" defTabSz="800100">
            <a:lnSpc>
              <a:spcPct val="90000"/>
            </a:lnSpc>
            <a:spcBef>
              <a:spcPct val="0"/>
            </a:spcBef>
            <a:spcAft>
              <a:spcPct val="15000"/>
            </a:spcAft>
            <a:buFontTx/>
            <a:buNone/>
          </a:pPr>
          <a:r>
            <a:rPr lang="en-US" sz="1800" kern="1200" dirty="0"/>
            <a:t>“My CHW helped me while my baby was in the NICU and kept me pumping for him.” </a:t>
          </a:r>
        </a:p>
      </dsp:txBody>
      <dsp:txXfrm>
        <a:off x="6143244" y="640672"/>
        <a:ext cx="2693193" cy="274225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2C164A-7038-42D0-953C-2EB4816D4C81}" type="datetimeFigureOut">
              <a:rPr lang="en-US" smtClean="0"/>
              <a:t>5/10/2019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DA9C80-B631-4EC4-8253-F63CFD0157DF}" type="slidenum">
              <a:rPr lang="en-US" smtClean="0"/>
              <a:t>‹#›</a:t>
            </a:fld>
            <a:endParaRPr lang="en-US"/>
          </a:p>
        </p:txBody>
      </p:sp>
    </p:spTree>
    <p:extLst>
      <p:ext uri="{BB962C8B-B14F-4D97-AF65-F5344CB8AC3E}">
        <p14:creationId xmlns:p14="http://schemas.microsoft.com/office/powerpoint/2010/main" val="1943357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a:t>
            </a:fld>
            <a:endParaRPr lang="en-US" dirty="0"/>
          </a:p>
        </p:txBody>
      </p:sp>
    </p:spTree>
    <p:extLst>
      <p:ext uri="{BB962C8B-B14F-4D97-AF65-F5344CB8AC3E}">
        <p14:creationId xmlns:p14="http://schemas.microsoft.com/office/powerpoint/2010/main" val="4079851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to Colette</a:t>
            </a:r>
            <a:r>
              <a:rPr lang="en-US" dirty="0"/>
              <a:t>: In</a:t>
            </a:r>
            <a:r>
              <a:rPr lang="en-US" baseline="0" dirty="0"/>
              <a:t> terms of the actual listening sessions, c</a:t>
            </a:r>
            <a:r>
              <a:rPr lang="en-US" dirty="0"/>
              <a:t>an you describe the flow of the day? </a:t>
            </a:r>
          </a:p>
          <a:p>
            <a:endParaRPr lang="en-US" dirty="0"/>
          </a:p>
          <a:p>
            <a:pPr marL="171450" indent="-171450">
              <a:buFontTx/>
              <a:buChar char="-"/>
            </a:pPr>
            <a:r>
              <a:rPr lang="en-US" dirty="0"/>
              <a:t>Intro questions to get convo started</a:t>
            </a:r>
          </a:p>
          <a:p>
            <a:pPr marL="171450" indent="-171450">
              <a:buFontTx/>
              <a:buChar char="-"/>
            </a:pPr>
            <a:r>
              <a:rPr lang="en-US" dirty="0"/>
              <a:t>About 80 minutes of conversation broken into four topic areas: planning for pregnancy, pregnancy, giving birth, and postpartum. </a:t>
            </a:r>
          </a:p>
          <a:p>
            <a:endParaRPr lang="en-US" dirty="0"/>
          </a:p>
          <a:p>
            <a:r>
              <a:rPr lang="en-US" b="1" dirty="0"/>
              <a:t>Follow-up: </a:t>
            </a:r>
            <a:r>
              <a:rPr lang="en-US" dirty="0"/>
              <a:t>How did you encourage participants to speak? </a:t>
            </a:r>
          </a:p>
          <a:p>
            <a:endParaRPr lang="en-US" dirty="0"/>
          </a:p>
          <a:p>
            <a:r>
              <a:rPr lang="en-US" b="1" dirty="0"/>
              <a:t>Follow-up: </a:t>
            </a:r>
            <a:r>
              <a:rPr lang="en-US" dirty="0"/>
              <a:t>What role did Dr. Zucker play? </a:t>
            </a:r>
          </a:p>
          <a:p>
            <a:endParaRPr lang="en-US" dirty="0"/>
          </a:p>
          <a:p>
            <a:pPr marL="171450" indent="-171450">
              <a:buFontTx/>
              <a:buChar char="-"/>
            </a:pPr>
            <a:r>
              <a:rPr lang="en-US" dirty="0"/>
              <a:t>Dr. Zucker went from table to table, listening to participants, sometimes asking follow up questions. </a:t>
            </a:r>
          </a:p>
          <a:p>
            <a:pPr marL="171450" indent="-171450">
              <a:buFontTx/>
              <a:buChar char="-"/>
            </a:pPr>
            <a:r>
              <a:rPr lang="en-US" dirty="0"/>
              <a:t>At the end of the session he engaged with participants in a 20 min. “speak back” </a:t>
            </a:r>
          </a:p>
          <a:p>
            <a:pPr marL="171450" indent="-171450">
              <a:buFontTx/>
              <a:buChar char="-"/>
            </a:pPr>
            <a:r>
              <a:rPr lang="en-US" dirty="0"/>
              <a:t>Each table (there were about 8 tables per session) selected one community member to share with Dr. Zucker one thing that they wanted him to remember from that day. </a:t>
            </a:r>
          </a:p>
          <a:p>
            <a:pPr marL="171450" indent="-171450">
              <a:buFontTx/>
              <a:buChar char="-"/>
            </a:pPr>
            <a:r>
              <a:rPr lang="en-US" dirty="0"/>
              <a:t>This allowed community members to speak directly to the Commissioner where he could hear their concerns first hand and respond to their issues and questions. </a:t>
            </a:r>
          </a:p>
        </p:txBody>
      </p:sp>
      <p:sp>
        <p:nvSpPr>
          <p:cNvPr id="4" name="Slide Number Placeholder 3"/>
          <p:cNvSpPr>
            <a:spLocks noGrp="1"/>
          </p:cNvSpPr>
          <p:nvPr>
            <p:ph type="sldNum" sz="quarter" idx="10"/>
          </p:nvPr>
        </p:nvSpPr>
        <p:spPr/>
        <p:txBody>
          <a:bodyPr/>
          <a:lstStyle/>
          <a:p>
            <a:fld id="{5D27C9FE-1479-1F43-826A-B917BDA2F3C1}" type="slidenum">
              <a:rPr lang="en-US" smtClean="0"/>
              <a:pPr/>
              <a:t>11</a:t>
            </a:fld>
            <a:endParaRPr lang="en-US" dirty="0"/>
          </a:p>
        </p:txBody>
      </p:sp>
    </p:spTree>
    <p:extLst>
      <p:ext uri="{BB962C8B-B14F-4D97-AF65-F5344CB8AC3E}">
        <p14:creationId xmlns:p14="http://schemas.microsoft.com/office/powerpoint/2010/main" val="796091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endParaRPr 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6DA9C80-B631-4EC4-8253-F63CFD0157DF}" type="slidenum">
              <a:rPr lang="en-US" smtClean="0"/>
              <a:t>12</a:t>
            </a:fld>
            <a:endParaRPr lang="en-US" dirty="0"/>
          </a:p>
        </p:txBody>
      </p:sp>
    </p:spTree>
    <p:extLst>
      <p:ext uri="{BB962C8B-B14F-4D97-AF65-F5344CB8AC3E}">
        <p14:creationId xmlns:p14="http://schemas.microsoft.com/office/powerpoint/2010/main" val="2421924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58513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Hospitals:</a:t>
            </a:r>
          </a:p>
          <a:p>
            <a:pPr marL="171450" indent="-171450">
              <a:buFontTx/>
              <a:buChar char="-"/>
            </a:pPr>
            <a:r>
              <a:rPr lang="en-US" dirty="0"/>
              <a:t>Two tiered systems of care:</a:t>
            </a:r>
          </a:p>
          <a:p>
            <a:pPr marL="628650" lvl="1" indent="-171450">
              <a:buFontTx/>
              <a:buChar char="-"/>
            </a:pPr>
            <a:r>
              <a:rPr lang="en-US" dirty="0"/>
              <a:t>In NYC moms want to deliver in “the city” feel that hospitals in outer boroughs are not as good. Feel that public hospitals are not as good. </a:t>
            </a:r>
          </a:p>
          <a:p>
            <a:pPr marL="628650" lvl="1" indent="-171450">
              <a:buFontTx/>
              <a:buChar char="-"/>
            </a:pPr>
            <a:r>
              <a:rPr lang="en-US" dirty="0"/>
              <a:t>Upstate – less hospital choice, less focus on hospital. More discussion of your payor (i.e. private insurance vs. Medicaid)</a:t>
            </a:r>
          </a:p>
          <a:p>
            <a:pPr marL="171450" indent="-171450">
              <a:buFontTx/>
              <a:buChar char="-"/>
            </a:pPr>
            <a:r>
              <a:rPr lang="en-US" dirty="0"/>
              <a:t>Quality of care:</a:t>
            </a:r>
          </a:p>
          <a:p>
            <a:pPr marL="628650" lvl="1" indent="-171450">
              <a:buFontTx/>
              <a:buChar char="-"/>
            </a:pPr>
            <a:r>
              <a:rPr lang="en-US" dirty="0"/>
              <a:t>Many moms quested the quality of care they received.</a:t>
            </a:r>
          </a:p>
          <a:p>
            <a:pPr marL="628650" lvl="1" indent="-171450">
              <a:buFontTx/>
              <a:buChar char="-"/>
            </a:pPr>
            <a:r>
              <a:rPr lang="en-US" dirty="0"/>
              <a:t>Believed doctors weren’t as well trained as those in other facilities, those who treat wealthy women etc. </a:t>
            </a:r>
          </a:p>
          <a:p>
            <a:pPr marL="628650" lvl="1" indent="-171450">
              <a:buFontTx/>
              <a:buChar char="-"/>
            </a:pPr>
            <a:r>
              <a:rPr lang="en-US" dirty="0"/>
              <a:t>Almost universal dislike of student doctors, perception that they see more student doctors because they are low income, black, etc. </a:t>
            </a:r>
          </a:p>
          <a:p>
            <a:pPr marL="171450" indent="-171450">
              <a:buFontTx/>
              <a:buChar char="-"/>
            </a:pPr>
            <a:r>
              <a:rPr lang="en-US" dirty="0"/>
              <a:t>Decisions about care made by policy not doctor/mom:</a:t>
            </a:r>
          </a:p>
          <a:p>
            <a:pPr marL="628650" lvl="1" indent="-171450">
              <a:buFontTx/>
              <a:buChar char="-"/>
            </a:pPr>
            <a:r>
              <a:rPr lang="en-US" dirty="0"/>
              <a:t>C-Sections pushed because hospitals want to clear beds or its more convenient for the providers.</a:t>
            </a:r>
          </a:p>
          <a:p>
            <a:pPr marL="628650" lvl="1" indent="-171450">
              <a:buFontTx/>
              <a:buChar char="-"/>
            </a:pPr>
            <a:r>
              <a:rPr lang="en-US" dirty="0"/>
              <a:t>Women think they’re getting epidurals to keep them compliant, to keep them in bed</a:t>
            </a:r>
          </a:p>
          <a:p>
            <a:pPr marL="628650" lvl="1" indent="-171450">
              <a:buFontTx/>
              <a:buChar char="-"/>
            </a:pPr>
            <a:r>
              <a:rPr lang="en-US" dirty="0"/>
              <a:t>Overwhelmingly women wanted a natural birth experience</a:t>
            </a:r>
          </a:p>
          <a:p>
            <a:pPr marL="628650" lvl="1" indent="-171450">
              <a:buFontTx/>
              <a:buChar char="-"/>
            </a:pPr>
            <a:r>
              <a:rPr lang="en-US" dirty="0"/>
              <a:t>Feel pressured into medical interventions (esp. inductions and epidurals) by constant questioning or threats. Believe this is done to earn the hospital more money.</a:t>
            </a:r>
          </a:p>
          <a:p>
            <a:r>
              <a:rPr lang="en-US" b="1" dirty="0"/>
              <a:t>Payor:</a:t>
            </a:r>
          </a:p>
          <a:p>
            <a:pPr marL="171450" indent="-171450">
              <a:buFontTx/>
              <a:buChar char="-"/>
            </a:pPr>
            <a:r>
              <a:rPr lang="en-US" dirty="0"/>
              <a:t>Medicaid vs. Private Insurance:</a:t>
            </a:r>
          </a:p>
          <a:p>
            <a:pPr marL="628650" lvl="1" indent="-171450">
              <a:buFontTx/>
              <a:buChar char="-"/>
            </a:pPr>
            <a:r>
              <a:rPr lang="en-US" dirty="0"/>
              <a:t>“Whatever the insurance allowed me to get, that’s the best quality I can get.”</a:t>
            </a:r>
          </a:p>
          <a:p>
            <a:pPr marL="171450" indent="-171450">
              <a:buFontTx/>
              <a:buChar char="-"/>
            </a:pPr>
            <a:r>
              <a:rPr lang="en-US" dirty="0"/>
              <a:t>Treated differently because of money:</a:t>
            </a:r>
          </a:p>
          <a:p>
            <a:r>
              <a:rPr lang="en-US" b="1" dirty="0"/>
              <a:t>Systems:</a:t>
            </a:r>
          </a:p>
          <a:p>
            <a:pPr marL="171450" indent="-171450">
              <a:buFontTx/>
              <a:buChar char="-"/>
            </a:pPr>
            <a:r>
              <a:rPr lang="en-US" dirty="0"/>
              <a:t>Long wait times:</a:t>
            </a:r>
          </a:p>
          <a:p>
            <a:pPr marL="628650" lvl="1" indent="-171450">
              <a:buFontTx/>
              <a:buChar char="-"/>
            </a:pPr>
            <a:r>
              <a:rPr lang="en-US" dirty="0"/>
              <a:t>Universal issues with wait times. </a:t>
            </a:r>
          </a:p>
          <a:p>
            <a:pPr marL="628650" lvl="1" indent="-171450">
              <a:buFontTx/>
              <a:buChar char="-"/>
            </a:pPr>
            <a:r>
              <a:rPr lang="en-US" dirty="0"/>
              <a:t>Results in loss of money from jobs, increased expense because they need to make childcare and transportation arrangements. </a:t>
            </a:r>
          </a:p>
          <a:p>
            <a:pPr marL="628650" lvl="1" indent="-171450">
              <a:buFontTx/>
              <a:buChar char="-"/>
            </a:pPr>
            <a:r>
              <a:rPr lang="en-US" dirty="0"/>
              <a:t>Know that they’re going to be at visit all day</a:t>
            </a:r>
          </a:p>
          <a:p>
            <a:pPr marL="171450" indent="-171450">
              <a:buFontTx/>
              <a:buChar char="-"/>
            </a:pPr>
            <a:r>
              <a:rPr lang="en-US" dirty="0"/>
              <a:t>Continuity of care:</a:t>
            </a:r>
          </a:p>
          <a:p>
            <a:pPr marL="628650" lvl="1" indent="-171450">
              <a:buFontTx/>
              <a:buChar char="-"/>
            </a:pPr>
            <a:r>
              <a:rPr lang="en-US" dirty="0"/>
              <a:t>Never seeing the same doctor</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6DA9C80-B631-4EC4-8253-F63CFD0157DF}" type="slidenum">
              <a:rPr lang="en-US" smtClean="0"/>
              <a:t>15</a:t>
            </a:fld>
            <a:endParaRPr lang="en-US" dirty="0"/>
          </a:p>
        </p:txBody>
      </p:sp>
    </p:spTree>
    <p:extLst>
      <p:ext uri="{BB962C8B-B14F-4D97-AF65-F5344CB8AC3E}">
        <p14:creationId xmlns:p14="http://schemas.microsoft.com/office/powerpoint/2010/main" val="731087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Communication:</a:t>
            </a:r>
          </a:p>
          <a:p>
            <a:pPr marL="171450" indent="-171450">
              <a:buFontTx/>
              <a:buChar char="-"/>
            </a:pPr>
            <a:r>
              <a:rPr lang="en-US" dirty="0"/>
              <a:t>“It feels so robotic, there is no relationship! I feel that the yare not truly listening to them, they’re just trained to keep going.”</a:t>
            </a:r>
          </a:p>
          <a:p>
            <a:pPr marL="171450" indent="-171450">
              <a:buFontTx/>
              <a:buChar char="-"/>
            </a:pPr>
            <a:r>
              <a:rPr lang="en-US" dirty="0"/>
              <a:t>Taking babies away without explanation, not allowing mom to go to the NICU. </a:t>
            </a:r>
          </a:p>
          <a:p>
            <a:pPr marL="171450" indent="-171450">
              <a:buFontTx/>
              <a:buChar char="-"/>
            </a:pPr>
            <a:r>
              <a:rPr lang="en-US" dirty="0"/>
              <a:t>Not providing adequate information on procedures. </a:t>
            </a:r>
          </a:p>
          <a:p>
            <a:pPr marL="171450" indent="-171450">
              <a:buFontTx/>
              <a:buChar char="-"/>
            </a:pPr>
            <a:r>
              <a:rPr lang="en-US" dirty="0"/>
              <a:t>Mistrust – “Some doctors are liars – they say you’re going to die or baby will be sick, but everything is fine.”</a:t>
            </a:r>
          </a:p>
          <a:p>
            <a:pPr marL="171450" indent="-171450">
              <a:buFontTx/>
              <a:buChar char="-"/>
            </a:pPr>
            <a:r>
              <a:rPr lang="en-US" dirty="0"/>
              <a:t>Almost universally moms were told they were “high risk” but most could not explain why, or felt they were told what medical condition they had. </a:t>
            </a:r>
          </a:p>
          <a:p>
            <a:pPr marL="171450" indent="-171450">
              <a:buFontTx/>
              <a:buChar char="-"/>
            </a:pPr>
            <a:r>
              <a:rPr lang="en-US" dirty="0"/>
              <a:t>Major impact on pregnancy planning: large number of participants reported being told by a doctor that they were infertile, had low fertility etc. before they got pregnant. </a:t>
            </a:r>
          </a:p>
          <a:p>
            <a:pPr marL="171450" indent="-171450">
              <a:buFontTx/>
              <a:buChar char="-"/>
            </a:pPr>
            <a:r>
              <a:rPr lang="en-US" dirty="0"/>
              <a:t>Suggestion from several sessions – increase use of health educators in doctor’s offices. Need for someone who is better at communicating with patient, and willing/able to take the time to better explain issues, answer questions etc. Several participants suggested pairing health educators with doctors would help increase understanding. </a:t>
            </a:r>
          </a:p>
          <a:p>
            <a:r>
              <a:rPr lang="en-US" b="1" dirty="0"/>
              <a:t>Judgement:</a:t>
            </a:r>
          </a:p>
          <a:p>
            <a:pPr marL="171450" indent="-171450">
              <a:buFontTx/>
              <a:buChar char="-"/>
            </a:pPr>
            <a:r>
              <a:rPr lang="en-US" dirty="0"/>
              <a:t>“They think the book knowledge over trumps the knowledge that you have about your body. They need longer internships.”</a:t>
            </a:r>
          </a:p>
          <a:p>
            <a:pPr marL="171450" indent="-171450">
              <a:buFontTx/>
              <a:buChar char="-"/>
            </a:pPr>
            <a:r>
              <a:rPr lang="en-US" dirty="0"/>
              <a:t>Lengthy discussion of provider bias including judgmental questions, lack of compassion etc. </a:t>
            </a:r>
          </a:p>
          <a:p>
            <a:pPr marL="171450" indent="-171450">
              <a:buFontTx/>
              <a:buChar char="-"/>
            </a:pPr>
            <a:r>
              <a:rPr lang="en-US" dirty="0"/>
              <a:t>This included doctors and nurses. </a:t>
            </a:r>
          </a:p>
          <a:p>
            <a:pPr marL="171450" indent="-171450">
              <a:buFontTx/>
              <a:buChar char="-"/>
            </a:pPr>
            <a:r>
              <a:rPr lang="en-US" dirty="0"/>
              <a:t>Discussion around midwives and doulas was the exception. When referenced it was to clarify that the mom’s experience with those providers was more affirming. </a:t>
            </a:r>
          </a:p>
          <a:p>
            <a:r>
              <a:rPr lang="en-US" b="1" dirty="0"/>
              <a:t>Time:</a:t>
            </a:r>
          </a:p>
          <a:p>
            <a:pPr marL="171450" indent="-171450">
              <a:buFontTx/>
              <a:buChar char="-"/>
            </a:pPr>
            <a:r>
              <a:rPr lang="en-US" b="0" dirty="0"/>
              <a:t>Time with provider is very limited, most mentioned no more than 15 min. with a provider. </a:t>
            </a:r>
          </a:p>
          <a:p>
            <a:pPr marL="171450" indent="-171450">
              <a:buFontTx/>
              <a:buChar char="-"/>
            </a:pPr>
            <a:r>
              <a:rPr lang="en-US" b="0" dirty="0"/>
              <a:t>Insufficient time to answer questions, develop relationship with provider. </a:t>
            </a:r>
          </a:p>
          <a:p>
            <a:pPr marL="171450" indent="-171450">
              <a:buFontTx/>
              <a:buChar char="-"/>
            </a:pPr>
            <a:r>
              <a:rPr lang="en-US" b="0" dirty="0"/>
              <a:t>Moms reported feeling like they were being brushed off</a:t>
            </a:r>
            <a:endParaRPr lang="en-US" b="1" dirty="0"/>
          </a:p>
        </p:txBody>
      </p:sp>
      <p:sp>
        <p:nvSpPr>
          <p:cNvPr id="4" name="Slide Number Placeholder 3"/>
          <p:cNvSpPr>
            <a:spLocks noGrp="1"/>
          </p:cNvSpPr>
          <p:nvPr>
            <p:ph type="sldNum" sz="quarter" idx="10"/>
          </p:nvPr>
        </p:nvSpPr>
        <p:spPr/>
        <p:txBody>
          <a:bodyPr/>
          <a:lstStyle/>
          <a:p>
            <a:fld id="{F6DA9C80-B631-4EC4-8253-F63CFD0157DF}" type="slidenum">
              <a:rPr lang="en-US" smtClean="0"/>
              <a:t>16</a:t>
            </a:fld>
            <a:endParaRPr lang="en-US" dirty="0"/>
          </a:p>
        </p:txBody>
      </p:sp>
    </p:spTree>
    <p:extLst>
      <p:ext uri="{BB962C8B-B14F-4D97-AF65-F5344CB8AC3E}">
        <p14:creationId xmlns:p14="http://schemas.microsoft.com/office/powerpoint/2010/main" val="138562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Unequal Treatment:</a:t>
            </a:r>
          </a:p>
          <a:p>
            <a:pPr marL="171450" indent="-171450">
              <a:buFontTx/>
              <a:buChar char="-"/>
            </a:pPr>
            <a:r>
              <a:rPr lang="en-US" b="0" dirty="0"/>
              <a:t>Participants clearly identified racism (both personal and institutional) as an underlying cause for maternal mortality as well as the specific treatment they’ve received. </a:t>
            </a:r>
          </a:p>
          <a:p>
            <a:pPr marL="171450" indent="-171450">
              <a:buFontTx/>
              <a:buChar char="-"/>
            </a:pPr>
            <a:r>
              <a:rPr lang="en-US" b="0" dirty="0"/>
              <a:t>Feedback discussed a constant awareness of unequal treatment for them and their families because they were black. This included an awareness of being esp. polite, or otherwise conforming to meet “white” expectations. </a:t>
            </a:r>
          </a:p>
          <a:p>
            <a:pPr marL="171450" indent="-171450">
              <a:buFontTx/>
              <a:buChar char="-"/>
            </a:pPr>
            <a:r>
              <a:rPr lang="en-US" b="0" dirty="0"/>
              <a:t>Regular theme of women being threated with police and/or CPS involvement during labor and delivery based on their behavior. Much of this was in response to unfair or rude treatment from hospital staff, or a lack of information provided (esp. on their infant).</a:t>
            </a:r>
          </a:p>
          <a:p>
            <a:r>
              <a:rPr lang="en-US" b="1" dirty="0"/>
              <a:t>Bias:</a:t>
            </a:r>
          </a:p>
          <a:p>
            <a:pPr marL="171450" indent="-171450">
              <a:buFontTx/>
              <a:buChar char="-"/>
            </a:pPr>
            <a:r>
              <a:rPr lang="en-US" b="0" dirty="0"/>
              <a:t>Participants gave numerous examples of bias manifesting in their treatment. </a:t>
            </a:r>
          </a:p>
          <a:p>
            <a:pPr marL="171450" indent="-171450">
              <a:buFontTx/>
              <a:buChar char="-"/>
            </a:pPr>
            <a:r>
              <a:rPr lang="en-US" b="0" dirty="0"/>
              <a:t>Several women mentioned health providers assuming their partners (aka the fathers of their children) were incarcerated if they weren’t present at birth. </a:t>
            </a:r>
          </a:p>
          <a:p>
            <a:pPr marL="171450" indent="-171450">
              <a:buFontTx/>
              <a:buChar char="-"/>
            </a:pPr>
            <a:r>
              <a:rPr lang="en-US" b="0" dirty="0"/>
              <a:t>Also bias including assumptions about lifestyle choices, family structure, and health behavior. </a:t>
            </a:r>
          </a:p>
          <a:p>
            <a:pPr marL="171450" indent="-171450">
              <a:buFontTx/>
              <a:buChar char="-"/>
            </a:pPr>
            <a:r>
              <a:rPr lang="en-US" b="0" dirty="0"/>
              <a:t>Major emphasis at all locations on the necessity of getting more providers (at all levels, but esp. doctors) who share the same racial/ethnic (and economic) background as their patients. Participants believed if they were given the opportunity to have black doctors it would improve their experience/outcomes. </a:t>
            </a:r>
          </a:p>
          <a:p>
            <a:r>
              <a:rPr lang="en-US" b="1" dirty="0"/>
              <a:t>Rights:</a:t>
            </a:r>
          </a:p>
          <a:p>
            <a:pPr marL="171450" indent="-171450">
              <a:buFontTx/>
              <a:buChar char="-"/>
            </a:pPr>
            <a:r>
              <a:rPr lang="en-US" b="0" dirty="0"/>
              <a:t>Participants discussed the challenging balance of feeling the need to assert their rights, as providers and institutions were apt to try and exert undue authority over them while also having to conform to “white” expectations lest you be labeled “an angry black woman.”</a:t>
            </a:r>
          </a:p>
          <a:p>
            <a:pPr marL="171450" indent="-171450">
              <a:buFontTx/>
              <a:buChar char="-"/>
            </a:pPr>
            <a:r>
              <a:rPr lang="en-US" b="0" dirty="0"/>
              <a:t>This often manifested for women in feeling as though medical procedures were pushed on them, that the individuals performing those procedures were less qualified than those working with white women. </a:t>
            </a:r>
          </a:p>
          <a:p>
            <a:pPr marL="171450" indent="-171450">
              <a:buFontTx/>
              <a:buChar char="-"/>
            </a:pPr>
            <a:r>
              <a:rPr lang="en-US" b="0" dirty="0"/>
              <a:t>In particular this came up with regard to birth control. Women consistently expressed concern that birth control methods (often with major side effects) were being forced/pushed/coerced on them because of their race. </a:t>
            </a:r>
          </a:p>
        </p:txBody>
      </p:sp>
      <p:sp>
        <p:nvSpPr>
          <p:cNvPr id="4" name="Slide Number Placeholder 3"/>
          <p:cNvSpPr>
            <a:spLocks noGrp="1"/>
          </p:cNvSpPr>
          <p:nvPr>
            <p:ph type="sldNum" sz="quarter" idx="10"/>
          </p:nvPr>
        </p:nvSpPr>
        <p:spPr/>
        <p:txBody>
          <a:bodyPr/>
          <a:lstStyle/>
          <a:p>
            <a:fld id="{F6DA9C80-B631-4EC4-8253-F63CFD0157DF}" type="slidenum">
              <a:rPr lang="en-US" smtClean="0"/>
              <a:t>17</a:t>
            </a:fld>
            <a:endParaRPr lang="en-US" dirty="0"/>
          </a:p>
        </p:txBody>
      </p:sp>
    </p:spTree>
    <p:extLst>
      <p:ext uri="{BB962C8B-B14F-4D97-AF65-F5344CB8AC3E}">
        <p14:creationId xmlns:p14="http://schemas.microsoft.com/office/powerpoint/2010/main" val="20409628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Lack from Providers:</a:t>
            </a:r>
          </a:p>
          <a:p>
            <a:pPr marL="171450" indent="-171450">
              <a:buFontTx/>
              <a:buChar char="-"/>
            </a:pPr>
            <a:r>
              <a:rPr lang="en-US" b="0" dirty="0"/>
              <a:t>Participants discussed very limited information from providers. </a:t>
            </a:r>
          </a:p>
          <a:p>
            <a:pPr marL="171450" indent="-171450">
              <a:buFontTx/>
              <a:buChar char="-"/>
            </a:pPr>
            <a:r>
              <a:rPr lang="en-US" b="0" dirty="0"/>
              <a:t>Specifically related to: high risk status, necessity of </a:t>
            </a:r>
            <a:r>
              <a:rPr lang="en-US" b="0" dirty="0" err="1"/>
              <a:t>c-sections</a:t>
            </a:r>
            <a:r>
              <a:rPr lang="en-US" b="0" dirty="0"/>
              <a:t>, and fertility</a:t>
            </a:r>
          </a:p>
          <a:p>
            <a:pPr marL="171450" indent="-171450">
              <a:buFontTx/>
              <a:buChar char="-"/>
            </a:pPr>
            <a:r>
              <a:rPr lang="en-US" b="0" dirty="0"/>
              <a:t>A particular emphasis was on the women feeling the need to demonstrate their intelligence because of a perceived bias form providers that the women were not well educated or able to understand their issue because of their race/ethnicity. </a:t>
            </a:r>
          </a:p>
          <a:p>
            <a:r>
              <a:rPr lang="en-US" b="1" dirty="0"/>
              <a:t>Classes:</a:t>
            </a:r>
          </a:p>
          <a:p>
            <a:pPr marL="171450" indent="-171450">
              <a:buFontTx/>
              <a:buChar char="-"/>
            </a:pPr>
            <a:r>
              <a:rPr lang="en-US" b="0" dirty="0"/>
              <a:t>Overwhelming support for childbirth education classes and parenting classes. </a:t>
            </a:r>
          </a:p>
          <a:p>
            <a:pPr marL="171450" indent="-171450">
              <a:buFontTx/>
              <a:buChar char="-"/>
            </a:pPr>
            <a:r>
              <a:rPr lang="en-US" b="0" dirty="0"/>
              <a:t>Participants wanted more opportunities for educational classes, esp. where they can meet and socialize with other parents. </a:t>
            </a:r>
          </a:p>
          <a:p>
            <a:pPr marL="171450" indent="-171450">
              <a:buFontTx/>
              <a:buChar char="-"/>
            </a:pPr>
            <a:r>
              <a:rPr lang="en-US" b="0" dirty="0"/>
              <a:t>This included specific request that those classes be provided in low income neighborhoods, accessible to the participants and free.</a:t>
            </a:r>
          </a:p>
          <a:p>
            <a:r>
              <a:rPr lang="en-US" b="1" dirty="0"/>
              <a:t>Self-Taught:</a:t>
            </a:r>
          </a:p>
          <a:p>
            <a:pPr marL="171450" indent="-171450">
              <a:buFontTx/>
              <a:buChar char="-"/>
            </a:pPr>
            <a:r>
              <a:rPr lang="en-US" b="0" dirty="0"/>
              <a:t>In the absence of provider information and out of a desire to make informed choices most women talked about the usefulness of the internet, apps, and advice from friends/family. </a:t>
            </a:r>
          </a:p>
          <a:p>
            <a:pPr marL="171450" indent="-171450">
              <a:buFontTx/>
              <a:buChar char="-"/>
            </a:pPr>
            <a:r>
              <a:rPr lang="en-US" b="0" dirty="0"/>
              <a:t>Overall, participants felt very comfortable trusting the accuracy of information on line and believed it to be important and, in some cases, superior information than what providers were sharing. </a:t>
            </a:r>
          </a:p>
        </p:txBody>
      </p:sp>
      <p:sp>
        <p:nvSpPr>
          <p:cNvPr id="4" name="Slide Number Placeholder 3"/>
          <p:cNvSpPr>
            <a:spLocks noGrp="1"/>
          </p:cNvSpPr>
          <p:nvPr>
            <p:ph type="sldNum" sz="quarter" idx="10"/>
          </p:nvPr>
        </p:nvSpPr>
        <p:spPr/>
        <p:txBody>
          <a:bodyPr/>
          <a:lstStyle/>
          <a:p>
            <a:fld id="{F6DA9C80-B631-4EC4-8253-F63CFD0157DF}" type="slidenum">
              <a:rPr lang="en-US" smtClean="0"/>
              <a:t>18</a:t>
            </a:fld>
            <a:endParaRPr lang="en-US" dirty="0"/>
          </a:p>
        </p:txBody>
      </p:sp>
    </p:spTree>
    <p:extLst>
      <p:ext uri="{BB962C8B-B14F-4D97-AF65-F5344CB8AC3E}">
        <p14:creationId xmlns:p14="http://schemas.microsoft.com/office/powerpoint/2010/main" val="17624345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With Providers:</a:t>
            </a:r>
            <a:endParaRPr lang="en-US" b="0" dirty="0"/>
          </a:p>
          <a:p>
            <a:pPr marL="171450" indent="-171450">
              <a:buFontTx/>
              <a:buChar char="-"/>
            </a:pPr>
            <a:r>
              <a:rPr lang="en-US" b="0" dirty="0"/>
              <a:t>Included conversation about all types of providers, at all levels</a:t>
            </a:r>
          </a:p>
          <a:p>
            <a:pPr marL="171450" indent="-171450">
              <a:buFontTx/>
              <a:buChar char="-"/>
            </a:pPr>
            <a:r>
              <a:rPr lang="en-US" b="0" dirty="0"/>
              <a:t>Related to racism and other bias, women described feeling that their concerns were not taking seriously. </a:t>
            </a:r>
          </a:p>
          <a:p>
            <a:pPr marL="171450" indent="-171450">
              <a:buFontTx/>
              <a:buChar char="-"/>
            </a:pPr>
            <a:r>
              <a:rPr lang="en-US" b="0" dirty="0"/>
              <a:t>In particular believed that their poor treatment/experience was tied to their income or race/ethnicity. </a:t>
            </a:r>
            <a:endParaRPr lang="en-US" b="1" dirty="0"/>
          </a:p>
          <a:p>
            <a:r>
              <a:rPr lang="en-US" b="1" dirty="0"/>
              <a:t>Sensitivity:</a:t>
            </a:r>
          </a:p>
          <a:p>
            <a:pPr marL="171450" indent="-171450">
              <a:buFontTx/>
              <a:buChar char="-"/>
            </a:pPr>
            <a:r>
              <a:rPr lang="en-US" b="0" dirty="0"/>
              <a:t>Participants discussed a wish that providers and support staff gave more emotional support to women, esp. during labor and delivery. </a:t>
            </a:r>
          </a:p>
          <a:p>
            <a:pPr marL="171450" indent="-171450">
              <a:buFontTx/>
              <a:buChar char="-"/>
            </a:pPr>
            <a:r>
              <a:rPr lang="en-US" b="0" dirty="0"/>
              <a:t>Overwhelming need for more “bedside manner” </a:t>
            </a:r>
          </a:p>
          <a:p>
            <a:r>
              <a:rPr lang="en-US" b="1" dirty="0"/>
              <a:t>In Practice:</a:t>
            </a:r>
          </a:p>
          <a:p>
            <a:pPr marL="171450" indent="-171450">
              <a:buFontTx/>
              <a:buChar char="-"/>
            </a:pPr>
            <a:r>
              <a:rPr lang="en-US" b="0" dirty="0"/>
              <a:t>Disrespect extends beyond the patient to their family as well. </a:t>
            </a:r>
          </a:p>
          <a:p>
            <a:pPr marL="171450" indent="-171450">
              <a:buFontTx/>
              <a:buChar char="-"/>
            </a:pPr>
            <a:r>
              <a:rPr lang="en-US" b="0" dirty="0"/>
              <a:t>Several stories of mothers, partners, etc. being treated poorly during birth or thrown out of facility for seemingly no reason or related to vague hospital policy. </a:t>
            </a:r>
          </a:p>
          <a:p>
            <a:pPr marL="171450" indent="-171450">
              <a:buFontTx/>
              <a:buChar char="-"/>
            </a:pPr>
            <a:r>
              <a:rPr lang="en-US" b="0" dirty="0"/>
              <a:t>Mom told story of son coming with her for labor and hospital threatening to call CPS because he wasn’t being adequately supervised. </a:t>
            </a:r>
            <a:endParaRPr lang="en-US" b="1" dirty="0"/>
          </a:p>
        </p:txBody>
      </p:sp>
      <p:sp>
        <p:nvSpPr>
          <p:cNvPr id="4" name="Slide Number Placeholder 3"/>
          <p:cNvSpPr>
            <a:spLocks noGrp="1"/>
          </p:cNvSpPr>
          <p:nvPr>
            <p:ph type="sldNum" sz="quarter" idx="10"/>
          </p:nvPr>
        </p:nvSpPr>
        <p:spPr/>
        <p:txBody>
          <a:bodyPr/>
          <a:lstStyle/>
          <a:p>
            <a:fld id="{F6DA9C80-B631-4EC4-8253-F63CFD0157DF}" type="slidenum">
              <a:rPr lang="en-US" smtClean="0"/>
              <a:t>19</a:t>
            </a:fld>
            <a:endParaRPr lang="en-US" dirty="0"/>
          </a:p>
        </p:txBody>
      </p:sp>
    </p:spTree>
    <p:extLst>
      <p:ext uri="{BB962C8B-B14F-4D97-AF65-F5344CB8AC3E}">
        <p14:creationId xmlns:p14="http://schemas.microsoft.com/office/powerpoint/2010/main" val="3874613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1" dirty="0"/>
              <a:t>Postpartum:</a:t>
            </a:r>
          </a:p>
          <a:p>
            <a:pPr marL="171450" indent="-171450">
              <a:buFontTx/>
              <a:buChar char="-"/>
            </a:pPr>
            <a:r>
              <a:rPr lang="en-US" b="0" dirty="0"/>
              <a:t>Mental health was a major focus of many conversations. Esp. the need for doctor’s to better screen for PPD at every opportunity. </a:t>
            </a:r>
          </a:p>
          <a:p>
            <a:pPr marL="171450" indent="-171450">
              <a:buFontTx/>
              <a:buChar char="-"/>
            </a:pPr>
            <a:r>
              <a:rPr lang="en-US" b="0" dirty="0"/>
              <a:t>Women described the abrupt loss of services/support once the baby is born and extreme feelings of isolation when left to care for their infants without support. </a:t>
            </a:r>
          </a:p>
          <a:p>
            <a:pPr marL="171450" indent="-171450">
              <a:buFontTx/>
              <a:buChar char="-"/>
            </a:pPr>
            <a:r>
              <a:rPr lang="en-US" b="0" dirty="0"/>
              <a:t>Mom’s discussed the common focus on caring for the baby over themselves. Mom suggested that tying mom’s postpartum visit, PPD screening, etc. to baby’s well visits would be a good way to make sure gets services and takes care of herself, because she’s always going to take care of the baby first. </a:t>
            </a:r>
          </a:p>
          <a:p>
            <a:pPr marL="171450" indent="-171450">
              <a:buFontTx/>
              <a:buChar char="-"/>
            </a:pPr>
            <a:r>
              <a:rPr lang="en-US" b="0" dirty="0"/>
              <a:t>In Buffalo – women discussed the need for more frequent postpartum visits, esp. early after the baby is born. They believed waiting six to eight weeks was too long for some moms to go without support and/or medical care. </a:t>
            </a:r>
          </a:p>
          <a:p>
            <a:r>
              <a:rPr lang="en-US" b="1" dirty="0"/>
              <a:t>Community:</a:t>
            </a:r>
          </a:p>
          <a:p>
            <a:pPr marL="171450" indent="-171450">
              <a:buFontTx/>
              <a:buChar char="-"/>
            </a:pPr>
            <a:r>
              <a:rPr lang="en-US" b="0" dirty="0"/>
              <a:t>“It’s hard doing it by yourself.”</a:t>
            </a:r>
          </a:p>
          <a:p>
            <a:pPr marL="171450" indent="-171450">
              <a:buFontTx/>
              <a:buChar char="-"/>
            </a:pPr>
            <a:r>
              <a:rPr lang="en-US" b="0" dirty="0"/>
              <a:t>Women described an overwhelming need for a stronger sense of community, in particular more women/mothers who can support each other. </a:t>
            </a:r>
          </a:p>
          <a:p>
            <a:pPr marL="171450" indent="-171450">
              <a:buFontTx/>
              <a:buChar char="-"/>
            </a:pPr>
            <a:r>
              <a:rPr lang="en-US" b="0" dirty="0"/>
              <a:t>Some suggestions included: moms mentoring programs or other ways to connect new and experienced moms/parents so they can support each other as they raise their kids together. </a:t>
            </a:r>
          </a:p>
          <a:p>
            <a:pPr marL="171450" indent="-171450">
              <a:buFontTx/>
              <a:buChar char="-"/>
            </a:pPr>
            <a:r>
              <a:rPr lang="en-US" b="0" dirty="0"/>
              <a:t>One suggested pen pals for birth – some way to connect new moms with social support after they’ve had the baby. </a:t>
            </a:r>
          </a:p>
          <a:p>
            <a:r>
              <a:rPr lang="en-US" b="1" dirty="0"/>
              <a:t>People: </a:t>
            </a:r>
          </a:p>
          <a:p>
            <a:pPr marL="171450" indent="-171450">
              <a:buFontTx/>
              <a:buChar char="-"/>
            </a:pPr>
            <a:r>
              <a:rPr lang="en-US" b="0" dirty="0"/>
              <a:t>Men/Fathers need to be more engaged in supporting women after they’ve given birth. </a:t>
            </a:r>
          </a:p>
          <a:p>
            <a:pPr marL="171450" indent="-171450">
              <a:buFontTx/>
              <a:buChar char="-"/>
            </a:pPr>
            <a:r>
              <a:rPr lang="en-US" b="0" dirty="0"/>
              <a:t>CHWs</a:t>
            </a:r>
          </a:p>
          <a:p>
            <a:pPr marL="171450" indent="-171450">
              <a:buFontTx/>
              <a:buChar char="-"/>
            </a:pPr>
            <a:r>
              <a:rPr lang="en-US" b="0" dirty="0"/>
              <a:t>Postpartum doulas. </a:t>
            </a:r>
          </a:p>
        </p:txBody>
      </p:sp>
      <p:sp>
        <p:nvSpPr>
          <p:cNvPr id="4" name="Slide Number Placeholder 3"/>
          <p:cNvSpPr>
            <a:spLocks noGrp="1"/>
          </p:cNvSpPr>
          <p:nvPr>
            <p:ph type="sldNum" sz="quarter" idx="10"/>
          </p:nvPr>
        </p:nvSpPr>
        <p:spPr/>
        <p:txBody>
          <a:bodyPr/>
          <a:lstStyle/>
          <a:p>
            <a:fld id="{F6DA9C80-B631-4EC4-8253-F63CFD0157DF}" type="slidenum">
              <a:rPr lang="en-US" smtClean="0"/>
              <a:t>20</a:t>
            </a:fld>
            <a:endParaRPr lang="en-US" dirty="0"/>
          </a:p>
        </p:txBody>
      </p:sp>
    </p:spTree>
    <p:extLst>
      <p:ext uri="{BB962C8B-B14F-4D97-AF65-F5344CB8AC3E}">
        <p14:creationId xmlns:p14="http://schemas.microsoft.com/office/powerpoint/2010/main" val="1951686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675" y="4473575"/>
            <a:ext cx="5607050" cy="3660775"/>
          </a:xfrm>
          <a:prstGeom prst="rect">
            <a:avLst/>
          </a:prstGeom>
        </p:spPr>
        <p:txBody>
          <a:bodyPr/>
          <a:lstStyle/>
          <a:p>
            <a:r>
              <a:rPr lang="en-US" b="0" dirty="0"/>
              <a:t>Positive feedback centered on:</a:t>
            </a:r>
          </a:p>
          <a:p>
            <a:pPr marL="171450" indent="-171450">
              <a:buFontTx/>
              <a:buChar char="-"/>
            </a:pPr>
            <a:r>
              <a:rPr lang="en-US" b="0" dirty="0"/>
              <a:t>When mom’s and providers worked together</a:t>
            </a:r>
          </a:p>
          <a:p>
            <a:pPr marL="171450" indent="-171450">
              <a:buFontTx/>
              <a:buChar char="-"/>
            </a:pPr>
            <a:r>
              <a:rPr lang="en-US" b="0" dirty="0"/>
              <a:t>When mom’s felt they were being heard and respected</a:t>
            </a:r>
          </a:p>
          <a:p>
            <a:pPr marL="171450" indent="-171450">
              <a:buFontTx/>
              <a:buChar char="-"/>
            </a:pPr>
            <a:r>
              <a:rPr lang="en-US" b="0" dirty="0"/>
              <a:t>When mom felt she had sufficient support (from providers and family)</a:t>
            </a:r>
          </a:p>
          <a:p>
            <a:pPr marL="171450" indent="-171450">
              <a:buFontTx/>
              <a:buChar char="-"/>
            </a:pPr>
            <a:endParaRPr lang="en-US" b="0" dirty="0"/>
          </a:p>
        </p:txBody>
      </p:sp>
      <p:sp>
        <p:nvSpPr>
          <p:cNvPr id="4" name="Slide Number Placeholder 3"/>
          <p:cNvSpPr>
            <a:spLocks noGrp="1"/>
          </p:cNvSpPr>
          <p:nvPr>
            <p:ph type="sldNum" sz="quarter" idx="10"/>
          </p:nvPr>
        </p:nvSpPr>
        <p:spPr/>
        <p:txBody>
          <a:bodyPr/>
          <a:lstStyle/>
          <a:p>
            <a:fld id="{F6DA9C80-B631-4EC4-8253-F63CFD0157DF}" type="slidenum">
              <a:rPr lang="en-US" smtClean="0"/>
              <a:t>21</a:t>
            </a:fld>
            <a:endParaRPr lang="en-US" dirty="0"/>
          </a:p>
        </p:txBody>
      </p:sp>
    </p:spTree>
    <p:extLst>
      <p:ext uri="{BB962C8B-B14F-4D97-AF65-F5344CB8AC3E}">
        <p14:creationId xmlns:p14="http://schemas.microsoft.com/office/powerpoint/2010/main" val="3398399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r>
              <a:rPr lang="en-US" sz="1000" dirty="0">
                <a:latin typeface="Times New Roman" panose="02020603050405020304" pitchFamily="18" charset="0"/>
                <a:cs typeface="Times New Roman" panose="02020603050405020304" pitchFamily="18" charset="0"/>
              </a:rPr>
              <a:t>Add info. On agenda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20099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Social Support – more opportunities to meet/connect with other moms in the community. Many women described having very limited support from family/friends (esp. living far away from family, having partners who work/do not provide significant support). Simple requests included:</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Regular baby friendly place to meet other moms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Classes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Help est. social networks (i.e. postpartum support visits, child care assistance etc.)</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Increased access to midwives and doulas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More postpartum support:</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Doctors follow up before postpartum visit – call/follow up from doctor to check in before the 6 week PPV. Waiting six weeks is too long. </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Mom &amp; Baby postpartum visit – mom’s always willing to bring in baby for care, often ignore themselves. If you schedule baby’s check up at the same time as mom’s mom is more likely to attend.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Community Services &amp; Resources: esp. services from MICHC and partner organizations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All sessions included praise for CHWs and their services. Overall a desire to expand availability of CHW services.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Other home visiting programs </a:t>
            </a:r>
            <a:r>
              <a:rPr lang="en-US" sz="2400">
                <a:solidFill>
                  <a:prstClr val="black"/>
                </a:solidFill>
                <a:latin typeface="Arial" panose="020B0604020202020204" pitchFamily="34" charset="0"/>
                <a:cs typeface="Arial" panose="020B0604020202020204" pitchFamily="34" charset="0"/>
              </a:rPr>
              <a:t>were praised as well.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Birthing/Parenting Classes – that are free, in their neighborhood and accessible. Mom’s aware that classes are free or available to others but not in their community.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Providers:</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More black and Hispanic providers – mom’s want providers that reflect them, believe those providers will better understand them and care for them. </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Understand disparities – want providers who understand structural inequalities, who give them advice they’re able to follow through with. </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Open later in the day and on weekends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78295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82876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r>
              <a:rPr lang="en-US" sz="1000" dirty="0">
                <a:latin typeface="Times New Roman" panose="02020603050405020304" pitchFamily="18" charset="0"/>
                <a:cs typeface="Times New Roman" panose="02020603050405020304" pitchFamily="18" charset="0"/>
              </a:rPr>
              <a:t>Add info. On agenda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99327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r>
              <a:rPr lang="en-US" sz="1000" dirty="0">
                <a:latin typeface="Times New Roman" panose="02020603050405020304" pitchFamily="18" charset="0"/>
                <a:cs typeface="Times New Roman" panose="02020603050405020304" pitchFamily="18" charset="0"/>
              </a:rPr>
              <a:t>Add info. On agenda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596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**adapted from office of minority health slides**</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Many of the problems that affect the health and happiness of people in communities cannot be solved by any one person, organization, or sector</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Community listening sessions give people a way to draw attention to issues that would otherwise be ignored. </a:t>
            </a:r>
          </a:p>
          <a:p>
            <a:endPar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Community Listening Forums: </a:t>
            </a:r>
            <a:endPar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endParaRPr>
          </a:p>
          <a:p>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1) empower individuals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by getting them directly and actively involved in addressing problems that affect their lives</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2)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create bridging social ties </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that bring people together across society’s dividing lines, build trust and a sense of community, and enable people to provide each other with various kinds of support</a:t>
            </a:r>
          </a:p>
          <a:p>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3) </a:t>
            </a:r>
            <a:r>
              <a:rPr lang="en-US" sz="1200" b="0" i="1" u="none" strike="noStrike" kern="1200" baseline="0" dirty="0">
                <a:solidFill>
                  <a:schemeClr val="tx1"/>
                </a:solidFill>
                <a:latin typeface="Times New Roman" panose="02020603050405020304" pitchFamily="18" charset="0"/>
                <a:ea typeface="+mn-ea"/>
                <a:cs typeface="Times New Roman" panose="02020603050405020304" pitchFamily="18" charset="0"/>
              </a:rPr>
              <a:t>create cooperation</a:t>
            </a:r>
            <a:r>
              <a:rPr lang="en-US" sz="1200" b="0" i="0" u="none" strike="noStrike" kern="1200" baseline="0" dirty="0">
                <a:solidFill>
                  <a:schemeClr val="tx1"/>
                </a:solidFill>
                <a:latin typeface="Times New Roman" panose="02020603050405020304" pitchFamily="18" charset="0"/>
                <a:ea typeface="+mn-ea"/>
                <a:cs typeface="Times New Roman" panose="02020603050405020304" pitchFamily="18" charset="0"/>
              </a:rPr>
              <a:t> among CBOs and community members. It is a good idea to create work groups or committees that will continue the work of the listening forum.</a:t>
            </a:r>
            <a:endParaRPr lang="en-US" sz="1200" dirty="0">
              <a:latin typeface="Times New Roman" panose="02020603050405020304" pitchFamily="18" charset="0"/>
              <a:cs typeface="Times New Roman" panose="02020603050405020304" pitchFamily="18" charset="0"/>
            </a:endParaRPr>
          </a:p>
          <a:p>
            <a:endParaRPr lang="en-US" sz="1200" dirty="0">
              <a:latin typeface="Times New Roman" panose="02020603050405020304" pitchFamily="18"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6DA9C80-B631-4EC4-8253-F63CFD0157DF}" type="slidenum">
              <a:rPr lang="en-US" smtClean="0"/>
              <a:t>6</a:t>
            </a:fld>
            <a:endParaRPr lang="en-US"/>
          </a:p>
        </p:txBody>
      </p:sp>
    </p:spTree>
    <p:extLst>
      <p:ext uri="{BB962C8B-B14F-4D97-AF65-F5344CB8AC3E}">
        <p14:creationId xmlns:p14="http://schemas.microsoft.com/office/powerpoint/2010/main" val="3250070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r>
              <a:rPr lang="en-US" sz="1000" dirty="0">
                <a:latin typeface="Times New Roman" panose="02020603050405020304" pitchFamily="18" charset="0"/>
                <a:cs typeface="Times New Roman" panose="02020603050405020304" pitchFamily="18" charset="0"/>
              </a:rPr>
              <a:t>Add info. On agenda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806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r>
              <a:rPr lang="en-US" sz="1200" dirty="0">
                <a:latin typeface="Times New Roman" panose="02020603050405020304" pitchFamily="18" charset="0"/>
                <a:cs typeface="Times New Roman" panose="02020603050405020304" pitchFamily="18" charset="0"/>
              </a:rPr>
              <a:t>Framing Questions :</a:t>
            </a:r>
          </a:p>
          <a:p>
            <a:pPr lvl="0"/>
            <a:r>
              <a:rPr lang="en-US" sz="1200" kern="1200" dirty="0">
                <a:solidFill>
                  <a:schemeClr val="tx1"/>
                </a:solidFill>
                <a:effectLst/>
                <a:latin typeface="+mn-lt"/>
                <a:ea typeface="+mn-ea"/>
                <a:cs typeface="+mn-cs"/>
              </a:rPr>
              <a:t>1. Before coming to today’s session, did you know that black mothers face higher rates of maternal mortality (death) than white women? </a:t>
            </a:r>
          </a:p>
          <a:p>
            <a:pPr lvl="0"/>
            <a:r>
              <a:rPr lang="en-US" sz="1200" kern="1200" dirty="0">
                <a:solidFill>
                  <a:schemeClr val="tx1"/>
                </a:solidFill>
                <a:effectLst/>
                <a:latin typeface="+mn-lt"/>
                <a:ea typeface="+mn-ea"/>
                <a:cs typeface="+mn-cs"/>
              </a:rPr>
              <a:t>2. Why do you think black women experience unequal rates of death from pregnancy?</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33783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3"/>
            <a:ext cx="5608320" cy="3660458"/>
          </a:xfrm>
          <a:prstGeom prst="rect">
            <a:avLst/>
          </a:prstGeom>
        </p:spPr>
        <p:txBody>
          <a:bodyPr lIns="93177" tIns="46589" rIns="93177" bIns="46589"/>
          <a:lstStyle/>
          <a:p>
            <a:pPr marL="171450" indent="-171450">
              <a:buFontTx/>
              <a:buChar char="-"/>
            </a:pPr>
            <a:r>
              <a:rPr lang="en-US" dirty="0"/>
              <a:t>All 7 MICHC organizations participated together in several planning and training meetings before each forum. </a:t>
            </a:r>
          </a:p>
          <a:p>
            <a:pPr marL="171450" indent="-171450">
              <a:buFontTx/>
              <a:buChar char="-"/>
            </a:pPr>
            <a:r>
              <a:rPr lang="en-US" dirty="0"/>
              <a:t>MICHC orgs with previous experience hosting forums provided tips and tricks that helped with recruitment. </a:t>
            </a:r>
          </a:p>
          <a:p>
            <a:pPr marL="171450" indent="-171450">
              <a:buFontTx/>
              <a:buChar char="-"/>
            </a:pPr>
            <a:r>
              <a:rPr lang="en-US" dirty="0"/>
              <a:t>Each MICHC org. debriefed with DOH after all of the individual forums and DOH passed that information along to the other MICHC partner organizations. </a:t>
            </a:r>
          </a:p>
          <a:p>
            <a:pPr marL="171450" indent="-171450">
              <a:buFontTx/>
              <a:buChar char="-"/>
            </a:pPr>
            <a:r>
              <a:rPr lang="en-US" dirty="0"/>
              <a:t>As the sessions went on we refined the topics, made small tweaks to the timing, and updated questions based on feedback from previous forums. </a:t>
            </a:r>
          </a:p>
          <a:p>
            <a:endParaRPr lang="en-US" sz="12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DA9C80-B631-4EC4-8253-F63CFD0157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37970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Moderator to Colette</a:t>
            </a:r>
            <a:r>
              <a:rPr lang="en-US" dirty="0"/>
              <a:t>:</a:t>
            </a:r>
            <a:r>
              <a:rPr lang="en-US" baseline="0" dirty="0"/>
              <a:t> </a:t>
            </a:r>
            <a:r>
              <a:rPr lang="en-US" dirty="0"/>
              <a:t>We often hear that a major barrier to conducting sessions like this, or other kinds of events that involve community members, is how to successfully recruit participants. What did you do that worked well in recruiting community members? </a:t>
            </a:r>
          </a:p>
          <a:p>
            <a:endParaRPr lang="en-US" dirty="0"/>
          </a:p>
          <a:p>
            <a:pPr marL="171450" indent="-171450">
              <a:buFontTx/>
              <a:buChar char="-"/>
            </a:pPr>
            <a:r>
              <a:rPr lang="en-US" dirty="0"/>
              <a:t>NYSDOH also committed funds to support each of the listening sessions. This allowed us to provide:</a:t>
            </a:r>
          </a:p>
          <a:p>
            <a:pPr marL="628639" lvl="1" indent="-171450">
              <a:buFontTx/>
              <a:buChar char="-"/>
            </a:pPr>
            <a:r>
              <a:rPr lang="en-US" dirty="0"/>
              <a:t>Transportation assistance</a:t>
            </a:r>
          </a:p>
          <a:p>
            <a:pPr marL="628639" lvl="1" indent="-171450">
              <a:buFontTx/>
              <a:buChar char="-"/>
            </a:pPr>
            <a:r>
              <a:rPr lang="en-US" dirty="0"/>
              <a:t>Food</a:t>
            </a:r>
          </a:p>
          <a:p>
            <a:pPr marL="628639" lvl="1" indent="-171450">
              <a:buFontTx/>
              <a:buChar char="-"/>
            </a:pPr>
            <a:r>
              <a:rPr lang="en-US" dirty="0"/>
              <a:t>Child care</a:t>
            </a:r>
          </a:p>
          <a:p>
            <a:pPr marL="628639" lvl="1" indent="-171450">
              <a:buFontTx/>
              <a:buChar char="-"/>
            </a:pPr>
            <a:r>
              <a:rPr lang="en-US" dirty="0"/>
              <a:t>Incentives for each participant ($50 gift card)</a:t>
            </a:r>
          </a:p>
          <a:p>
            <a:endParaRPr lang="en-US" dirty="0"/>
          </a:p>
          <a:p>
            <a:endParaRPr lang="en-US" dirty="0"/>
          </a:p>
          <a:p>
            <a:r>
              <a:rPr lang="en-US" b="1" dirty="0"/>
              <a:t>Follow-up: </a:t>
            </a:r>
            <a:r>
              <a:rPr lang="en-US" dirty="0"/>
              <a:t>What kind of factors did you take into account when making your event more accessible to your priority population? </a:t>
            </a:r>
          </a:p>
        </p:txBody>
      </p:sp>
      <p:sp>
        <p:nvSpPr>
          <p:cNvPr id="4" name="Slide Number Placeholder 3"/>
          <p:cNvSpPr>
            <a:spLocks noGrp="1"/>
          </p:cNvSpPr>
          <p:nvPr>
            <p:ph type="sldNum" sz="quarter" idx="10"/>
          </p:nvPr>
        </p:nvSpPr>
        <p:spPr/>
        <p:txBody>
          <a:bodyPr/>
          <a:lstStyle/>
          <a:p>
            <a:fld id="{5D27C9FE-1479-1F43-826A-B917BDA2F3C1}" type="slidenum">
              <a:rPr lang="en-US" smtClean="0"/>
              <a:pPr/>
              <a:t>10</a:t>
            </a:fld>
            <a:endParaRPr lang="en-US" dirty="0"/>
          </a:p>
        </p:txBody>
      </p:sp>
    </p:spTree>
    <p:extLst>
      <p:ext uri="{BB962C8B-B14F-4D97-AF65-F5344CB8AC3E}">
        <p14:creationId xmlns:p14="http://schemas.microsoft.com/office/powerpoint/2010/main" val="39537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2813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4048722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116018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06954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98157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7887431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977736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9627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7515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A5964C8-8641-4962-A5C2-D9F0B0D44777}" type="datetimeFigureOut">
              <a:rPr lang="en-US" smtClean="0"/>
              <a:pPr/>
              <a:t>5/10/2019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B6BE6E7-CE13-448E-89D7-7DFA7C58AF43}" type="slidenum">
              <a:rPr lang="en-US" smtClean="0"/>
              <a:pPr/>
              <a:t>‹#›</a:t>
            </a:fld>
            <a:endParaRPr lang="en-US" dirty="0"/>
          </a:p>
        </p:txBody>
      </p:sp>
    </p:spTree>
    <p:extLst>
      <p:ext uri="{BB962C8B-B14F-4D97-AF65-F5344CB8AC3E}">
        <p14:creationId xmlns:p14="http://schemas.microsoft.com/office/powerpoint/2010/main" val="526568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1549852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04300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07622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338359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754AA7-8025-408E-B296-E2B43FE08638}" type="slidenum">
              <a:rPr lang="en-US" smtClean="0"/>
              <a:t>‹#›</a:t>
            </a:fld>
            <a:endParaRPr lang="en-US"/>
          </a:p>
        </p:txBody>
      </p:sp>
    </p:spTree>
    <p:extLst>
      <p:ext uri="{BB962C8B-B14F-4D97-AF65-F5344CB8AC3E}">
        <p14:creationId xmlns:p14="http://schemas.microsoft.com/office/powerpoint/2010/main" val="24455025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2.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AE51E1D-7280-49D6-A2E2-CE63FE17EF16}" type="datetimeFigureOut">
              <a:rPr lang="en-US" smtClean="0"/>
              <a:t>5/10/2019</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BACAC6D-BD82-4571-9E34-C1EFF11A946D}" type="slidenum">
              <a:rPr lang="en-US" smtClean="0"/>
              <a:t>‹#›</a:t>
            </a:fld>
            <a:endParaRPr lang="en-US"/>
          </a:p>
        </p:txBody>
      </p:sp>
      <p:sp>
        <p:nvSpPr>
          <p:cNvPr id="7" name="Rectangle 6"/>
          <p:cNvSpPr/>
          <p:nvPr userDrawn="1"/>
        </p:nvSpPr>
        <p:spPr>
          <a:xfrm>
            <a:off x="0" y="3714750"/>
            <a:ext cx="9144000" cy="14859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714750"/>
            <a:ext cx="9144000" cy="76200"/>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1"/>
          <p:cNvSpPr txBox="1">
            <a:spLocks/>
          </p:cNvSpPr>
          <p:nvPr userDrawn="1"/>
        </p:nvSpPr>
        <p:spPr>
          <a:xfrm>
            <a:off x="457200" y="3943350"/>
            <a:ext cx="21336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400" dirty="0">
              <a:solidFill>
                <a:schemeClr val="bg1"/>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3400" y="361950"/>
            <a:ext cx="3196702" cy="813816"/>
          </a:xfrm>
          <a:prstGeom prst="rect">
            <a:avLst/>
          </a:prstGeom>
        </p:spPr>
      </p:pic>
    </p:spTree>
    <p:extLst>
      <p:ext uri="{BB962C8B-B14F-4D97-AF65-F5344CB8AC3E}">
        <p14:creationId xmlns:p14="http://schemas.microsoft.com/office/powerpoint/2010/main" val="4023744030"/>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1581150"/>
            <a:ext cx="5334000" cy="2743200"/>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1540453"/>
            <a:ext cx="533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solidFill>
                  <a:srgbClr val="002D73"/>
                </a:solidFill>
              </a:rPr>
              <a:pPr/>
              <a:t>‹#›</a:t>
            </a:fld>
            <a:endParaRPr lang="en-US" sz="1200" dirty="0">
              <a:solidFill>
                <a:srgbClr val="002D73"/>
              </a:solidFill>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2405248628"/>
      </p:ext>
    </p:extLst>
  </p:cSld>
  <p:clrMap bg1="lt1" tx1="dk1" bg2="lt2" tx2="dk2" accent1="accent1" accent2="accent2" accent3="accent3" accent4="accent4" accent5="accent5" accent6="accent6" hlink="hlink" folHlink="folHlink"/>
  <p:sldLayoutIdLst>
    <p:sldLayoutId id="214748367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Rectangle 21"/>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25" name="Rectangle 24"/>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484135281"/>
      </p:ext>
    </p:extLst>
  </p:cSld>
  <p:clrMap bg1="lt1" tx1="dk1" bg2="lt2" tx2="dk2" accent1="accent1" accent2="accent2" accent3="accent3" accent4="accent4" accent5="accent5" accent6="accent6" hlink="hlink" folHlink="folHlink"/>
  <p:sldLayoutIdLst>
    <p:sldLayoutId id="2147483655" r:id="rId1"/>
    <p:sldLayoutId id="2147483687" r:id="rId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A7754AA7-8025-408E-B296-E2B43FE08638}" type="slidenum">
              <a:rPr lang="en-US" smtClean="0"/>
              <a:t>‹#›</a:t>
            </a:fld>
            <a:endParaRPr lang="en-US"/>
          </a:p>
        </p:txBody>
      </p:sp>
      <p:sp>
        <p:nvSpPr>
          <p:cNvPr id="7" name="Rectangle 6"/>
          <p:cNvSpPr/>
          <p:nvPr userDrawn="1"/>
        </p:nvSpPr>
        <p:spPr>
          <a:xfrm>
            <a:off x="0" y="62344"/>
            <a:ext cx="9144000" cy="299605"/>
          </a:xfrm>
          <a:prstGeom prst="rect">
            <a:avLst/>
          </a:prstGeom>
          <a:solidFill>
            <a:srgbClr val="002D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p:cNvSpPr txBox="1">
            <a:spLocks/>
          </p:cNvSpPr>
          <p:nvPr userDrawn="1"/>
        </p:nvSpPr>
        <p:spPr>
          <a:xfrm>
            <a:off x="8305800" y="88105"/>
            <a:ext cx="685800" cy="273844"/>
          </a:xfrm>
          <a:prstGeom prst="rect">
            <a:avLst/>
          </a:prstGeom>
        </p:spPr>
        <p:txBody>
          <a:bodyPr/>
          <a:lstStyle>
            <a:defPPr>
              <a:defRPr lang="en-US"/>
            </a:defPPr>
            <a:lvl1pPr marL="0" algn="l" defTabSz="914400" rtl="0" eaLnBrk="1" latinLnBrk="0" hangingPunct="1">
              <a:defRPr sz="1800" b="1"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DF52EC2-2C0B-4C03-9888-0B25156ED88D}" type="slidenum">
              <a:rPr lang="en-US" sz="1200" smtClean="0"/>
              <a:pPr/>
              <a:t>‹#›</a:t>
            </a:fld>
            <a:endParaRPr lang="en-US" sz="1200" dirty="0"/>
          </a:p>
        </p:txBody>
      </p:sp>
      <p:sp>
        <p:nvSpPr>
          <p:cNvPr id="10" name="Rectangle 9"/>
          <p:cNvSpPr/>
          <p:nvPr userDrawn="1"/>
        </p:nvSpPr>
        <p:spPr>
          <a:xfrm>
            <a:off x="0" y="-19050"/>
            <a:ext cx="9144000" cy="81394"/>
          </a:xfrm>
          <a:prstGeom prst="rect">
            <a:avLst/>
          </a:prstGeom>
          <a:solidFill>
            <a:srgbClr val="5532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254444" y="4512941"/>
            <a:ext cx="1508556" cy="384048"/>
          </a:xfrm>
          <a:prstGeom prst="rect">
            <a:avLst/>
          </a:prstGeom>
        </p:spPr>
      </p:pic>
    </p:spTree>
    <p:extLst>
      <p:ext uri="{BB962C8B-B14F-4D97-AF65-F5344CB8AC3E}">
        <p14:creationId xmlns:p14="http://schemas.microsoft.com/office/powerpoint/2010/main" val="304337920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914400" rtl="0" eaLnBrk="1" latinLnBrk="0" hangingPunct="1">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propublica.org/article/nothing-protects-black-women-from-dying-in-pregnancy-and-childbirth" TargetMode="External"/><Relationship Id="rId7" Type="http://schemas.openxmlformats.org/officeDocument/2006/relationships/hyperlink" Target="https://www.nytimes.com/2018/04/11/magazine/black-mothers-babies-death-maternal-mortality.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hyperlink" Target="https://www.propublica.org/article/die-in-childbirth-maternal-death-rate-health-care-system" TargetMode="External"/><Relationship Id="rId4" Type="http://schemas.openxmlformats.org/officeDocument/2006/relationships/image" Target="../media/image3.PNG"/><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0328361A-BFF8-4AB8-9416-E482259FC72F}"/>
              </a:ext>
            </a:extLst>
          </p:cNvPr>
          <p:cNvGrpSpPr/>
          <p:nvPr/>
        </p:nvGrpSpPr>
        <p:grpSpPr>
          <a:xfrm>
            <a:off x="-227610" y="1200150"/>
            <a:ext cx="9219210" cy="2431435"/>
            <a:chOff x="-75210" y="848395"/>
            <a:chExt cx="9219210" cy="2431435"/>
          </a:xfrm>
        </p:grpSpPr>
        <p:sp>
          <p:nvSpPr>
            <p:cNvPr id="13" name="TextBox 12"/>
            <p:cNvSpPr txBox="1"/>
            <p:nvPr/>
          </p:nvSpPr>
          <p:spPr>
            <a:xfrm>
              <a:off x="1194318" y="2454473"/>
              <a:ext cx="7797282" cy="523220"/>
            </a:xfrm>
            <a:prstGeom prst="rect">
              <a:avLst/>
            </a:prstGeom>
            <a:no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endParaRPr kumimoji="0" lang="en-US" sz="2800" i="0" u="none" strike="noStrike" kern="0" cap="none" spc="0" normalizeH="0" baseline="0" noProof="0" dirty="0">
                <a:ln>
                  <a:noFill/>
                </a:ln>
                <a:solidFill>
                  <a:srgbClr val="002D73"/>
                </a:solidFill>
                <a:effectLst/>
                <a:uLnTx/>
                <a:uFillTx/>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D06A78EB-2088-446E-8C4D-8C1F84170AA1}"/>
                </a:ext>
              </a:extLst>
            </p:cNvPr>
            <p:cNvSpPr txBox="1"/>
            <p:nvPr/>
          </p:nvSpPr>
          <p:spPr>
            <a:xfrm>
              <a:off x="-75210" y="848395"/>
              <a:ext cx="9219210" cy="2431435"/>
            </a:xfrm>
            <a:prstGeom prst="rect">
              <a:avLst/>
            </a:prstGeom>
            <a:noFill/>
            <a:ln>
              <a:noFill/>
            </a:ln>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dirty="0">
                  <a:ln>
                    <a:noFill/>
                  </a:ln>
                  <a:solidFill>
                    <a:srgbClr val="002D73"/>
                  </a:solidFill>
                  <a:effectLst/>
                  <a:uLnTx/>
                  <a:uFillTx/>
                  <a:latin typeface="Arial" panose="020B0604020202020204" pitchFamily="34" charset="0"/>
                  <a:cs typeface="Arial" panose="020B0604020202020204" pitchFamily="34" charset="0"/>
                </a:rPr>
                <a:t>NYSDOH Commissioner’s </a:t>
              </a:r>
            </a:p>
            <a:p>
              <a:pPr marL="0" marR="0" lvl="0" indent="0" algn="r" defTabSz="914400" eaLnBrk="1" fontAlgn="auto" latinLnBrk="0" hangingPunct="1">
                <a:lnSpc>
                  <a:spcPct val="100000"/>
                </a:lnSpc>
                <a:spcBef>
                  <a:spcPts val="0"/>
                </a:spcBef>
                <a:spcAft>
                  <a:spcPts val="0"/>
                </a:spcAft>
                <a:buClrTx/>
                <a:buSzTx/>
                <a:buFontTx/>
                <a:buNone/>
                <a:tabLst/>
                <a:defRPr/>
              </a:pPr>
              <a:r>
                <a:rPr kumimoji="0" lang="en-US" sz="3800" b="1" i="0" u="none" strike="noStrike" kern="0" cap="none" spc="0" normalizeH="0" baseline="0" noProof="0" dirty="0">
                  <a:ln>
                    <a:noFill/>
                  </a:ln>
                  <a:solidFill>
                    <a:srgbClr val="002D73"/>
                  </a:solidFill>
                  <a:effectLst/>
                  <a:uLnTx/>
                  <a:uFillTx/>
                  <a:latin typeface="Arial" panose="020B0604020202020204" pitchFamily="34" charset="0"/>
                  <a:cs typeface="Arial" panose="020B0604020202020204" pitchFamily="34" charset="0"/>
                </a:rPr>
                <a:t>Listening Sessions:</a:t>
              </a:r>
            </a:p>
            <a:p>
              <a:pPr marL="0" marR="0" lvl="0" indent="0" algn="r" defTabSz="914400" eaLnBrk="1" fontAlgn="auto" latinLnBrk="0" hangingPunct="1">
                <a:lnSpc>
                  <a:spcPct val="100000"/>
                </a:lnSpc>
                <a:spcBef>
                  <a:spcPts val="0"/>
                </a:spcBef>
                <a:spcAft>
                  <a:spcPts val="0"/>
                </a:spcAft>
                <a:buClrTx/>
                <a:buSzTx/>
                <a:buFontTx/>
                <a:buNone/>
                <a:tabLst/>
                <a:defRPr/>
              </a:pPr>
              <a:r>
                <a:rPr lang="en-US" sz="3800" b="1" kern="0" dirty="0">
                  <a:solidFill>
                    <a:srgbClr val="002D73"/>
                  </a:solidFill>
                  <a:latin typeface="Arial" panose="020B0604020202020204" pitchFamily="34" charset="0"/>
                  <a:cs typeface="Arial" panose="020B0604020202020204" pitchFamily="34" charset="0"/>
                </a:rPr>
                <a:t>Sharing Birth Stories to </a:t>
              </a:r>
            </a:p>
            <a:p>
              <a:pPr marL="0" marR="0" lvl="0" indent="0" algn="r" defTabSz="914400" eaLnBrk="1" fontAlgn="auto" latinLnBrk="0" hangingPunct="1">
                <a:lnSpc>
                  <a:spcPct val="100000"/>
                </a:lnSpc>
                <a:spcBef>
                  <a:spcPts val="0"/>
                </a:spcBef>
                <a:spcAft>
                  <a:spcPts val="0"/>
                </a:spcAft>
                <a:buClrTx/>
                <a:buSzTx/>
                <a:buFontTx/>
                <a:buNone/>
                <a:tabLst/>
                <a:defRPr/>
              </a:pPr>
              <a:r>
                <a:rPr lang="en-US" sz="3800" b="1" kern="0" dirty="0">
                  <a:solidFill>
                    <a:srgbClr val="002D73"/>
                  </a:solidFill>
                  <a:latin typeface="Arial" panose="020B0604020202020204" pitchFamily="34" charset="0"/>
                  <a:cs typeface="Arial" panose="020B0604020202020204" pitchFamily="34" charset="0"/>
                </a:rPr>
                <a:t>Promote Birth Equity</a:t>
              </a:r>
              <a:endParaRPr kumimoji="0" lang="en-US" sz="3800" b="1" i="0" u="none" strike="noStrike" kern="0" cap="none" spc="0" normalizeH="0" baseline="0" noProof="0" dirty="0">
                <a:ln>
                  <a:noFill/>
                </a:ln>
                <a:solidFill>
                  <a:srgbClr val="002D73"/>
                </a:solidFill>
                <a:effectLst/>
                <a:uLnTx/>
                <a:uFillTx/>
                <a:latin typeface="Arial" panose="020B0604020202020204" pitchFamily="34" charset="0"/>
                <a:cs typeface="Arial" panose="020B0604020202020204" pitchFamily="34" charset="0"/>
              </a:endParaRPr>
            </a:p>
          </p:txBody>
        </p:sp>
      </p:grpSp>
      <p:sp>
        <p:nvSpPr>
          <p:cNvPr id="6" name="TextBox 6">
            <a:extLst>
              <a:ext uri="{FF2B5EF4-FFF2-40B4-BE49-F238E27FC236}">
                <a16:creationId xmlns:a16="http://schemas.microsoft.com/office/drawing/2014/main" id="{23EFD0AC-2FD0-4370-A008-986A380710FE}"/>
              </a:ext>
            </a:extLst>
          </p:cNvPr>
          <p:cNvSpPr txBox="1">
            <a:spLocks noChangeArrowheads="1"/>
          </p:cNvSpPr>
          <p:nvPr/>
        </p:nvSpPr>
        <p:spPr bwMode="auto">
          <a:xfrm>
            <a:off x="6629400" y="3790950"/>
            <a:ext cx="2362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defRPr/>
            </a:pPr>
            <a:r>
              <a:rPr lang="en-US" altLang="en-US" spc="-151" dirty="0">
                <a:solidFill>
                  <a:schemeClr val="bg1"/>
                </a:solidFill>
                <a:latin typeface="Arial" panose="020B0604020202020204" pitchFamily="34" charset="0"/>
                <a:cs typeface="Arial" panose="020B0604020202020204" pitchFamily="34" charset="0"/>
              </a:rPr>
              <a:t>MEAGHAN </a:t>
            </a:r>
            <a:r>
              <a:rPr lang="en-US" altLang="en-US" b="1" spc="-151" dirty="0">
                <a:solidFill>
                  <a:schemeClr val="bg1"/>
                </a:solidFill>
                <a:latin typeface="Arial" panose="020B0604020202020204" pitchFamily="34" charset="0"/>
                <a:cs typeface="Arial" panose="020B0604020202020204" pitchFamily="34" charset="0"/>
              </a:rPr>
              <a:t>CARROLL</a:t>
            </a:r>
          </a:p>
          <a:p>
            <a:pPr algn="r">
              <a:defRPr/>
            </a:pPr>
            <a:r>
              <a:rPr lang="en-US" altLang="en-US" spc="-151" dirty="0">
                <a:solidFill>
                  <a:schemeClr val="bg1"/>
                </a:solidFill>
                <a:latin typeface="Arial" panose="020B0604020202020204" pitchFamily="34" charset="0"/>
                <a:cs typeface="Arial" panose="020B0604020202020204" pitchFamily="34" charset="0"/>
              </a:rPr>
              <a:t>NEVILLENE </a:t>
            </a:r>
            <a:r>
              <a:rPr lang="en-US" altLang="en-US" b="1" spc="-151" dirty="0">
                <a:solidFill>
                  <a:schemeClr val="bg1"/>
                </a:solidFill>
                <a:latin typeface="Arial" panose="020B0604020202020204" pitchFamily="34" charset="0"/>
                <a:cs typeface="Arial" panose="020B0604020202020204" pitchFamily="34" charset="0"/>
              </a:rPr>
              <a:t>WHITE</a:t>
            </a:r>
            <a:endParaRPr lang="en-US" altLang="en-US" spc="-15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8750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graphicFrame>
        <p:nvGraphicFramePr>
          <p:cNvPr id="4" name="Diagram 3">
            <a:extLst>
              <a:ext uri="{FF2B5EF4-FFF2-40B4-BE49-F238E27FC236}">
                <a16:creationId xmlns:a16="http://schemas.microsoft.com/office/drawing/2014/main" id="{D38152D1-90A4-4742-BDA8-8ACA49CF742B}"/>
              </a:ext>
            </a:extLst>
          </p:cNvPr>
          <p:cNvGraphicFramePr/>
          <p:nvPr>
            <p:extLst>
              <p:ext uri="{D42A27DB-BD31-4B8C-83A1-F6EECF244321}">
                <p14:modId xmlns:p14="http://schemas.microsoft.com/office/powerpoint/2010/main" val="1789792086"/>
              </p:ext>
            </p:extLst>
          </p:nvPr>
        </p:nvGraphicFramePr>
        <p:xfrm>
          <a:off x="893017" y="1123950"/>
          <a:ext cx="7124700" cy="3276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37493743-5361-4954-BDBD-1FA95CE2962D}"/>
              </a:ext>
            </a:extLst>
          </p:cNvPr>
          <p:cNvSpPr txBox="1"/>
          <p:nvPr/>
        </p:nvSpPr>
        <p:spPr>
          <a:xfrm>
            <a:off x="111967" y="448704"/>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Recruiting Participants</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38891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8E410EE-285A-4FC8-8132-3981FB23441D}"/>
              </a:ext>
            </a:extLst>
          </p:cNvPr>
          <p:cNvPicPr>
            <a:picLocks noChangeAspect="1"/>
          </p:cNvPicPr>
          <p:nvPr/>
        </p:nvPicPr>
        <p:blipFill rotWithShape="1">
          <a:blip r:embed="rId3">
            <a:alphaModFix/>
            <a:extLst/>
          </a:blip>
          <a:srcRect l="6934" r="45962" b="-2"/>
          <a:stretch/>
        </p:blipFill>
        <p:spPr>
          <a:xfrm rot="5400000">
            <a:off x="5321384" y="-1044832"/>
            <a:ext cx="2949234" cy="4695998"/>
          </a:xfrm>
          <a:prstGeom prst="rect">
            <a:avLst/>
          </a:prstGeom>
          <a:effectLst>
            <a:softEdge rad="533400"/>
          </a:effectLst>
        </p:spPr>
      </p:pic>
      <p:pic>
        <p:nvPicPr>
          <p:cNvPr id="5" name="Picture 2" descr="cc99e47b-71b9-4631-bace-5b6ffae4336d@namprd09">
            <a:extLst>
              <a:ext uri="{FF2B5EF4-FFF2-40B4-BE49-F238E27FC236}">
                <a16:creationId xmlns:a16="http://schemas.microsoft.com/office/drawing/2014/main" id="{B8B3801B-6334-44C4-BE64-DC965B3823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9525" b="-1"/>
          <a:stretch/>
        </p:blipFill>
        <p:spPr bwMode="auto">
          <a:xfrm rot="5400000">
            <a:off x="5335524" y="889254"/>
            <a:ext cx="3161538" cy="4697730"/>
          </a:xfrm>
          <a:prstGeom prst="rect">
            <a:avLst/>
          </a:prstGeom>
          <a:noFill/>
          <a:effectLst>
            <a:softEdge rad="5334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228600" y="1657350"/>
            <a:ext cx="3952771" cy="3161537"/>
          </a:xfrm>
        </p:spPr>
        <p:txBody>
          <a:bodyPr anchor="ctr">
            <a:normAutofit/>
          </a:bodyPr>
          <a:lstStyle/>
          <a:p>
            <a:r>
              <a:rPr lang="en-US" sz="2400" dirty="0"/>
              <a:t>MICHC Welcome</a:t>
            </a:r>
          </a:p>
          <a:p>
            <a:r>
              <a:rPr lang="en-US" sz="2400" dirty="0"/>
              <a:t>Commissioner Zucker Framing the Discussion</a:t>
            </a:r>
          </a:p>
          <a:p>
            <a:r>
              <a:rPr lang="en-US" sz="2400" dirty="0"/>
              <a:t>Table Discussion</a:t>
            </a:r>
          </a:p>
          <a:p>
            <a:r>
              <a:rPr lang="en-US" sz="2400" dirty="0"/>
              <a:t>Table Speak Back</a:t>
            </a:r>
          </a:p>
          <a:p>
            <a:r>
              <a:rPr lang="en-US" sz="2400" dirty="0"/>
              <a:t>Commissioner Zucker Response &amp; Closing</a:t>
            </a:r>
          </a:p>
          <a:p>
            <a:pPr lvl="1"/>
            <a:endParaRPr lang="en-US" sz="1500" dirty="0">
              <a:solidFill>
                <a:srgbClr val="000000"/>
              </a:solidFill>
            </a:endParaRPr>
          </a:p>
        </p:txBody>
      </p:sp>
      <p:sp>
        <p:nvSpPr>
          <p:cNvPr id="6" name="TextBox 5">
            <a:extLst>
              <a:ext uri="{FF2B5EF4-FFF2-40B4-BE49-F238E27FC236}">
                <a16:creationId xmlns:a16="http://schemas.microsoft.com/office/drawing/2014/main" id="{80AE4070-DB46-46BD-9215-C6260FC4EE02}"/>
              </a:ext>
            </a:extLst>
          </p:cNvPr>
          <p:cNvSpPr txBox="1"/>
          <p:nvPr/>
        </p:nvSpPr>
        <p:spPr>
          <a:xfrm>
            <a:off x="111967" y="448704"/>
            <a:ext cx="4455461"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Conducting Listening Sessions</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8" name="Title 7">
            <a:extLst>
              <a:ext uri="{FF2B5EF4-FFF2-40B4-BE49-F238E27FC236}">
                <a16:creationId xmlns:a16="http://schemas.microsoft.com/office/drawing/2014/main" id="{FA1C4AA3-044C-4C12-A790-E13784EC6011}"/>
              </a:ext>
            </a:extLst>
          </p:cNvPr>
          <p:cNvSpPr>
            <a:spLocks noGrp="1"/>
          </p:cNvSpPr>
          <p:nvPr>
            <p:ph type="title"/>
          </p:nvPr>
        </p:nvSpPr>
        <p:spPr/>
        <p:txBody>
          <a:bodyPr/>
          <a:lstStyle/>
          <a:p>
            <a:endParaRPr lang="en-US" dirty="0"/>
          </a:p>
        </p:txBody>
      </p:sp>
    </p:spTree>
    <p:extLst>
      <p:ext uri="{BB962C8B-B14F-4D97-AF65-F5344CB8AC3E}">
        <p14:creationId xmlns:p14="http://schemas.microsoft.com/office/powerpoint/2010/main" val="1706601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771" y="386775"/>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Locations &amp; Community Partners</a:t>
            </a:r>
          </a:p>
        </p:txBody>
      </p:sp>
      <p:graphicFrame>
        <p:nvGraphicFramePr>
          <p:cNvPr id="3" name="Table 2">
            <a:extLst>
              <a:ext uri="{FF2B5EF4-FFF2-40B4-BE49-F238E27FC236}">
                <a16:creationId xmlns:a16="http://schemas.microsoft.com/office/drawing/2014/main" id="{4B34F970-6CD3-44BB-BFE0-447D3AD6DD71}"/>
              </a:ext>
            </a:extLst>
          </p:cNvPr>
          <p:cNvGraphicFramePr>
            <a:graphicFrameLocks noGrp="1"/>
          </p:cNvGraphicFramePr>
          <p:nvPr>
            <p:extLst>
              <p:ext uri="{D42A27DB-BD31-4B8C-83A1-F6EECF244321}">
                <p14:modId xmlns:p14="http://schemas.microsoft.com/office/powerpoint/2010/main" val="3913450520"/>
              </p:ext>
            </p:extLst>
          </p:nvPr>
        </p:nvGraphicFramePr>
        <p:xfrm>
          <a:off x="102053" y="971550"/>
          <a:ext cx="8813347" cy="3496640"/>
        </p:xfrm>
        <a:graphic>
          <a:graphicData uri="http://schemas.openxmlformats.org/drawingml/2006/table">
            <a:tbl>
              <a:tblPr firstRow="1" bandRow="1">
                <a:tableStyleId>{5C22544A-7EE6-4342-B048-85BDC9FD1C3A}</a:tableStyleId>
              </a:tblPr>
              <a:tblGrid>
                <a:gridCol w="1024779">
                  <a:extLst>
                    <a:ext uri="{9D8B030D-6E8A-4147-A177-3AD203B41FA5}">
                      <a16:colId xmlns:a16="http://schemas.microsoft.com/office/drawing/2014/main" val="2748810019"/>
                    </a:ext>
                  </a:extLst>
                </a:gridCol>
                <a:gridCol w="1057540">
                  <a:extLst>
                    <a:ext uri="{9D8B030D-6E8A-4147-A177-3AD203B41FA5}">
                      <a16:colId xmlns:a16="http://schemas.microsoft.com/office/drawing/2014/main" val="3418101835"/>
                    </a:ext>
                  </a:extLst>
                </a:gridCol>
                <a:gridCol w="4758932">
                  <a:extLst>
                    <a:ext uri="{9D8B030D-6E8A-4147-A177-3AD203B41FA5}">
                      <a16:colId xmlns:a16="http://schemas.microsoft.com/office/drawing/2014/main" val="9727589"/>
                    </a:ext>
                  </a:extLst>
                </a:gridCol>
                <a:gridCol w="1972096">
                  <a:extLst>
                    <a:ext uri="{9D8B030D-6E8A-4147-A177-3AD203B41FA5}">
                      <a16:colId xmlns:a16="http://schemas.microsoft.com/office/drawing/2014/main" val="1689929955"/>
                    </a:ext>
                  </a:extLst>
                </a:gridCol>
              </a:tblGrid>
              <a:tr h="409749">
                <a:tc>
                  <a:txBody>
                    <a:bodyPr/>
                    <a:lstStyle/>
                    <a:p>
                      <a:r>
                        <a:rPr lang="en-US" dirty="0"/>
                        <a:t>Location</a:t>
                      </a:r>
                    </a:p>
                  </a:txBody>
                  <a:tcPr/>
                </a:tc>
                <a:tc>
                  <a:txBody>
                    <a:bodyPr/>
                    <a:lstStyle/>
                    <a:p>
                      <a:pPr algn="ctr"/>
                      <a:r>
                        <a:rPr lang="en-US" dirty="0"/>
                        <a:t>Date</a:t>
                      </a:r>
                    </a:p>
                  </a:txBody>
                  <a:tcPr/>
                </a:tc>
                <a:tc>
                  <a:txBody>
                    <a:bodyPr/>
                    <a:lstStyle/>
                    <a:p>
                      <a:pPr algn="l"/>
                      <a:r>
                        <a:rPr lang="en-US" dirty="0"/>
                        <a:t>MICHC Partner Organization</a:t>
                      </a:r>
                    </a:p>
                  </a:txBody>
                  <a:tcPr/>
                </a:tc>
                <a:tc>
                  <a:txBody>
                    <a:bodyPr/>
                    <a:lstStyle/>
                    <a:p>
                      <a:pPr algn="l"/>
                      <a:r>
                        <a:rPr lang="en-US" dirty="0"/>
                        <a:t>Total Participants</a:t>
                      </a:r>
                    </a:p>
                  </a:txBody>
                  <a:tcPr/>
                </a:tc>
                <a:extLst>
                  <a:ext uri="{0D108BD9-81ED-4DB2-BD59-A6C34878D82A}">
                    <a16:rowId xmlns:a16="http://schemas.microsoft.com/office/drawing/2014/main" val="627335009"/>
                  </a:ext>
                </a:extLst>
              </a:tr>
              <a:tr h="519073">
                <a:tc>
                  <a:txBody>
                    <a:bodyPr/>
                    <a:lstStyle/>
                    <a:p>
                      <a:r>
                        <a:rPr lang="en-US" strike="noStrike" baseline="0" dirty="0"/>
                        <a:t>Brooklyn</a:t>
                      </a:r>
                    </a:p>
                  </a:txBody>
                  <a:tcPr/>
                </a:tc>
                <a:tc>
                  <a:txBody>
                    <a:bodyPr/>
                    <a:lstStyle/>
                    <a:p>
                      <a:pPr algn="ctr"/>
                      <a:r>
                        <a:rPr lang="en-US" strike="noStrike" baseline="0" dirty="0"/>
                        <a:t>8/9/18</a:t>
                      </a:r>
                    </a:p>
                  </a:txBody>
                  <a:tcPr/>
                </a:tc>
                <a:tc>
                  <a:txBody>
                    <a:bodyPr/>
                    <a:lstStyle/>
                    <a:p>
                      <a:pPr algn="l"/>
                      <a:r>
                        <a:rPr lang="en-US" strike="noStrike" baseline="0" dirty="0"/>
                        <a:t>CAMBA &amp; Wyckoff Heights Medical Center</a:t>
                      </a:r>
                    </a:p>
                  </a:txBody>
                  <a:tcPr/>
                </a:tc>
                <a:tc>
                  <a:txBody>
                    <a:bodyPr/>
                    <a:lstStyle/>
                    <a:p>
                      <a:pPr algn="ctr"/>
                      <a:r>
                        <a:rPr lang="en-US" strike="noStrike" baseline="0" dirty="0"/>
                        <a:t>27</a:t>
                      </a:r>
                    </a:p>
                  </a:txBody>
                  <a:tcPr/>
                </a:tc>
                <a:extLst>
                  <a:ext uri="{0D108BD9-81ED-4DB2-BD59-A6C34878D82A}">
                    <a16:rowId xmlns:a16="http://schemas.microsoft.com/office/drawing/2014/main" val="883618018"/>
                  </a:ext>
                </a:extLst>
              </a:tr>
              <a:tr h="409749">
                <a:tc>
                  <a:txBody>
                    <a:bodyPr/>
                    <a:lstStyle/>
                    <a:p>
                      <a:r>
                        <a:rPr lang="en-US" strike="noStrike" baseline="0" dirty="0"/>
                        <a:t>Albany</a:t>
                      </a:r>
                    </a:p>
                  </a:txBody>
                  <a:tcPr/>
                </a:tc>
                <a:tc>
                  <a:txBody>
                    <a:bodyPr/>
                    <a:lstStyle/>
                    <a:p>
                      <a:pPr algn="ctr"/>
                      <a:r>
                        <a:rPr lang="en-US" strike="noStrike" baseline="0" dirty="0"/>
                        <a:t>8/13/18</a:t>
                      </a:r>
                    </a:p>
                  </a:txBody>
                  <a:tcPr/>
                </a:tc>
                <a:tc>
                  <a:txBody>
                    <a:bodyPr/>
                    <a:lstStyle/>
                    <a:p>
                      <a:pPr algn="l"/>
                      <a:r>
                        <a:rPr lang="en-US" strike="noStrike" baseline="0" dirty="0"/>
                        <a:t>Albany County Dept. of Health</a:t>
                      </a:r>
                    </a:p>
                  </a:txBody>
                  <a:tcPr/>
                </a:tc>
                <a:tc>
                  <a:txBody>
                    <a:bodyPr/>
                    <a:lstStyle/>
                    <a:p>
                      <a:pPr algn="ctr"/>
                      <a:r>
                        <a:rPr lang="en-US" strike="noStrike" baseline="0"/>
                        <a:t>29</a:t>
                      </a:r>
                      <a:endParaRPr lang="en-US" strike="noStrike" baseline="0" dirty="0"/>
                    </a:p>
                  </a:txBody>
                  <a:tcPr/>
                </a:tc>
                <a:extLst>
                  <a:ext uri="{0D108BD9-81ED-4DB2-BD59-A6C34878D82A}">
                    <a16:rowId xmlns:a16="http://schemas.microsoft.com/office/drawing/2014/main" val="2158579529"/>
                  </a:ext>
                </a:extLst>
              </a:tr>
              <a:tr h="409749">
                <a:tc>
                  <a:txBody>
                    <a:bodyPr/>
                    <a:lstStyle/>
                    <a:p>
                      <a:r>
                        <a:rPr lang="en-US" dirty="0"/>
                        <a:t>Bronx</a:t>
                      </a:r>
                    </a:p>
                  </a:txBody>
                  <a:tcPr/>
                </a:tc>
                <a:tc>
                  <a:txBody>
                    <a:bodyPr/>
                    <a:lstStyle/>
                    <a:p>
                      <a:pPr algn="ctr"/>
                      <a:r>
                        <a:rPr lang="en-US" dirty="0"/>
                        <a:t>8/16/18</a:t>
                      </a:r>
                    </a:p>
                  </a:txBody>
                  <a:tcPr/>
                </a:tc>
                <a:tc>
                  <a:txBody>
                    <a:bodyPr/>
                    <a:lstStyle/>
                    <a:p>
                      <a:pPr algn="l"/>
                      <a:r>
                        <a:rPr lang="en-US" dirty="0"/>
                        <a:t>Urban Health Plan</a:t>
                      </a:r>
                    </a:p>
                  </a:txBody>
                  <a:tcPr/>
                </a:tc>
                <a:tc>
                  <a:txBody>
                    <a:bodyPr/>
                    <a:lstStyle/>
                    <a:p>
                      <a:pPr algn="ctr"/>
                      <a:r>
                        <a:rPr lang="en-US" dirty="0"/>
                        <a:t>26</a:t>
                      </a:r>
                    </a:p>
                  </a:txBody>
                  <a:tcPr/>
                </a:tc>
                <a:extLst>
                  <a:ext uri="{0D108BD9-81ED-4DB2-BD59-A6C34878D82A}">
                    <a16:rowId xmlns:a16="http://schemas.microsoft.com/office/drawing/2014/main" val="1808735371"/>
                  </a:ext>
                </a:extLst>
              </a:tr>
              <a:tr h="409749">
                <a:tc>
                  <a:txBody>
                    <a:bodyPr/>
                    <a:lstStyle/>
                    <a:p>
                      <a:r>
                        <a:rPr lang="en-US" dirty="0"/>
                        <a:t>Buffalo</a:t>
                      </a:r>
                    </a:p>
                  </a:txBody>
                  <a:tcPr/>
                </a:tc>
                <a:tc>
                  <a:txBody>
                    <a:bodyPr/>
                    <a:lstStyle/>
                    <a:p>
                      <a:pPr algn="ctr"/>
                      <a:r>
                        <a:rPr lang="en-US" dirty="0"/>
                        <a:t>8/21/18</a:t>
                      </a:r>
                    </a:p>
                  </a:txBody>
                  <a:tcPr/>
                </a:tc>
                <a:tc>
                  <a:txBody>
                    <a:bodyPr/>
                    <a:lstStyle/>
                    <a:p>
                      <a:pPr algn="l"/>
                      <a:r>
                        <a:rPr lang="en-US" dirty="0"/>
                        <a:t>Buffalo Prenatal/Perinatal Partnership</a:t>
                      </a:r>
                    </a:p>
                  </a:txBody>
                  <a:tcPr/>
                </a:tc>
                <a:tc>
                  <a:txBody>
                    <a:bodyPr/>
                    <a:lstStyle/>
                    <a:p>
                      <a:pPr algn="ctr"/>
                      <a:r>
                        <a:rPr lang="en-US" dirty="0"/>
                        <a:t>43</a:t>
                      </a:r>
                    </a:p>
                  </a:txBody>
                  <a:tcPr/>
                </a:tc>
                <a:extLst>
                  <a:ext uri="{0D108BD9-81ED-4DB2-BD59-A6C34878D82A}">
                    <a16:rowId xmlns:a16="http://schemas.microsoft.com/office/drawing/2014/main" val="3287528903"/>
                  </a:ext>
                </a:extLst>
              </a:tr>
              <a:tr h="409749">
                <a:tc>
                  <a:txBody>
                    <a:bodyPr/>
                    <a:lstStyle/>
                    <a:p>
                      <a:r>
                        <a:rPr lang="en-US" dirty="0"/>
                        <a:t>Queens</a:t>
                      </a:r>
                    </a:p>
                  </a:txBody>
                  <a:tcPr/>
                </a:tc>
                <a:tc>
                  <a:txBody>
                    <a:bodyPr/>
                    <a:lstStyle/>
                    <a:p>
                      <a:pPr algn="ctr"/>
                      <a:r>
                        <a:rPr lang="en-US" dirty="0"/>
                        <a:t>8/23/18</a:t>
                      </a:r>
                    </a:p>
                  </a:txBody>
                  <a:tcPr/>
                </a:tc>
                <a:tc>
                  <a:txBody>
                    <a:bodyPr/>
                    <a:lstStyle/>
                    <a:p>
                      <a:pPr algn="l"/>
                      <a:r>
                        <a:rPr lang="en-US" dirty="0"/>
                        <a:t>Public Health Solutions</a:t>
                      </a:r>
                    </a:p>
                  </a:txBody>
                  <a:tcPr/>
                </a:tc>
                <a:tc>
                  <a:txBody>
                    <a:bodyPr/>
                    <a:lstStyle/>
                    <a:p>
                      <a:pPr algn="ctr"/>
                      <a:r>
                        <a:rPr lang="en-US" dirty="0"/>
                        <a:t>43</a:t>
                      </a:r>
                    </a:p>
                  </a:txBody>
                  <a:tcPr/>
                </a:tc>
                <a:extLst>
                  <a:ext uri="{0D108BD9-81ED-4DB2-BD59-A6C34878D82A}">
                    <a16:rowId xmlns:a16="http://schemas.microsoft.com/office/drawing/2014/main" val="537242017"/>
                  </a:ext>
                </a:extLst>
              </a:tr>
              <a:tr h="409749">
                <a:tc>
                  <a:txBody>
                    <a:bodyPr/>
                    <a:lstStyle/>
                    <a:p>
                      <a:r>
                        <a:rPr lang="en-US" dirty="0"/>
                        <a:t>Harlem</a:t>
                      </a:r>
                    </a:p>
                  </a:txBody>
                  <a:tcPr/>
                </a:tc>
                <a:tc>
                  <a:txBody>
                    <a:bodyPr/>
                    <a:lstStyle/>
                    <a:p>
                      <a:pPr algn="ctr"/>
                      <a:r>
                        <a:rPr lang="en-US" dirty="0"/>
                        <a:t>8/30/18</a:t>
                      </a:r>
                    </a:p>
                  </a:txBody>
                  <a:tcPr/>
                </a:tc>
                <a:tc>
                  <a:txBody>
                    <a:bodyPr/>
                    <a:lstStyle/>
                    <a:p>
                      <a:pPr algn="l"/>
                      <a:r>
                        <a:rPr lang="en-US" dirty="0"/>
                        <a:t>Northern Manhattan Perinatal Partnership</a:t>
                      </a:r>
                    </a:p>
                  </a:txBody>
                  <a:tcPr/>
                </a:tc>
                <a:tc>
                  <a:txBody>
                    <a:bodyPr/>
                    <a:lstStyle/>
                    <a:p>
                      <a:pPr algn="ctr"/>
                      <a:r>
                        <a:rPr lang="en-US" dirty="0"/>
                        <a:t>40</a:t>
                      </a:r>
                    </a:p>
                  </a:txBody>
                  <a:tcPr/>
                </a:tc>
                <a:extLst>
                  <a:ext uri="{0D108BD9-81ED-4DB2-BD59-A6C34878D82A}">
                    <a16:rowId xmlns:a16="http://schemas.microsoft.com/office/drawing/2014/main" val="3915889977"/>
                  </a:ext>
                </a:extLst>
              </a:tr>
              <a:tr h="519073">
                <a:tc>
                  <a:txBody>
                    <a:bodyPr/>
                    <a:lstStyle/>
                    <a:p>
                      <a:r>
                        <a:rPr lang="en-US" dirty="0"/>
                        <a:t>Syracuse</a:t>
                      </a:r>
                    </a:p>
                  </a:txBody>
                  <a:tcPr/>
                </a:tc>
                <a:tc>
                  <a:txBody>
                    <a:bodyPr/>
                    <a:lstStyle/>
                    <a:p>
                      <a:pPr algn="ctr"/>
                      <a:r>
                        <a:rPr lang="en-US" dirty="0"/>
                        <a:t>9/14/18</a:t>
                      </a:r>
                    </a:p>
                  </a:txBody>
                  <a:tcPr/>
                </a:tc>
                <a:tc>
                  <a:txBody>
                    <a:bodyPr/>
                    <a:lstStyle/>
                    <a:p>
                      <a:pPr algn="l"/>
                      <a:r>
                        <a:rPr lang="en-US" dirty="0"/>
                        <a:t>Onondaga County Dept. of Health &amp; REACH CNY</a:t>
                      </a:r>
                    </a:p>
                  </a:txBody>
                  <a:tcPr/>
                </a:tc>
                <a:tc>
                  <a:txBody>
                    <a:bodyPr/>
                    <a:lstStyle/>
                    <a:p>
                      <a:pPr algn="ctr"/>
                      <a:r>
                        <a:rPr lang="en-US" dirty="0"/>
                        <a:t>37</a:t>
                      </a:r>
                    </a:p>
                  </a:txBody>
                  <a:tcPr/>
                </a:tc>
                <a:extLst>
                  <a:ext uri="{0D108BD9-81ED-4DB2-BD59-A6C34878D82A}">
                    <a16:rowId xmlns:a16="http://schemas.microsoft.com/office/drawing/2014/main" val="3958373520"/>
                  </a:ext>
                </a:extLst>
              </a:tr>
            </a:tbl>
          </a:graphicData>
        </a:graphic>
      </p:graphicFrame>
    </p:spTree>
    <p:extLst>
      <p:ext uri="{BB962C8B-B14F-4D97-AF65-F5344CB8AC3E}">
        <p14:creationId xmlns:p14="http://schemas.microsoft.com/office/powerpoint/2010/main" val="34594974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Emerging Themes</a:t>
            </a:r>
          </a:p>
        </p:txBody>
      </p:sp>
    </p:spTree>
    <p:extLst>
      <p:ext uri="{BB962C8B-B14F-4D97-AF65-F5344CB8AC3E}">
        <p14:creationId xmlns:p14="http://schemas.microsoft.com/office/powerpoint/2010/main" val="3567231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858C9A2-0BE8-4280-B498-B12A7EC934AD}"/>
              </a:ext>
            </a:extLst>
          </p:cNvPr>
          <p:cNvGraphicFramePr/>
          <p:nvPr>
            <p:extLst/>
          </p:nvPr>
        </p:nvGraphicFramePr>
        <p:xfrm>
          <a:off x="457200" y="539750"/>
          <a:ext cx="83820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5390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2205817098"/>
              </p:ext>
            </p:extLst>
          </p:nvPr>
        </p:nvGraphicFramePr>
        <p:xfrm>
          <a:off x="152400" y="971550"/>
          <a:ext cx="8839200"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Health Systems</a:t>
            </a:r>
          </a:p>
        </p:txBody>
      </p:sp>
    </p:spTree>
    <p:extLst>
      <p:ext uri="{BB962C8B-B14F-4D97-AF65-F5344CB8AC3E}">
        <p14:creationId xmlns:p14="http://schemas.microsoft.com/office/powerpoint/2010/main" val="3800419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3033032779"/>
              </p:ext>
            </p:extLst>
          </p:nvPr>
        </p:nvGraphicFramePr>
        <p:xfrm>
          <a:off x="152400" y="971550"/>
          <a:ext cx="8977604"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Providers</a:t>
            </a:r>
          </a:p>
        </p:txBody>
      </p:sp>
    </p:spTree>
    <p:extLst>
      <p:ext uri="{BB962C8B-B14F-4D97-AF65-F5344CB8AC3E}">
        <p14:creationId xmlns:p14="http://schemas.microsoft.com/office/powerpoint/2010/main" val="21515197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1938043715"/>
              </p:ext>
            </p:extLst>
          </p:nvPr>
        </p:nvGraphicFramePr>
        <p:xfrm>
          <a:off x="152400" y="971550"/>
          <a:ext cx="8977604"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Racism</a:t>
            </a:r>
          </a:p>
        </p:txBody>
      </p:sp>
    </p:spTree>
    <p:extLst>
      <p:ext uri="{BB962C8B-B14F-4D97-AF65-F5344CB8AC3E}">
        <p14:creationId xmlns:p14="http://schemas.microsoft.com/office/powerpoint/2010/main" val="2666589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1932952790"/>
              </p:ext>
            </p:extLst>
          </p:nvPr>
        </p:nvGraphicFramePr>
        <p:xfrm>
          <a:off x="152400" y="971550"/>
          <a:ext cx="8839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Information &amp; Education </a:t>
            </a:r>
          </a:p>
        </p:txBody>
      </p:sp>
    </p:spTree>
    <p:extLst>
      <p:ext uri="{BB962C8B-B14F-4D97-AF65-F5344CB8AC3E}">
        <p14:creationId xmlns:p14="http://schemas.microsoft.com/office/powerpoint/2010/main" val="412340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1015810006"/>
              </p:ext>
            </p:extLst>
          </p:nvPr>
        </p:nvGraphicFramePr>
        <p:xfrm>
          <a:off x="152400" y="971550"/>
          <a:ext cx="86868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Disrespect</a:t>
            </a:r>
          </a:p>
        </p:txBody>
      </p:sp>
    </p:spTree>
    <p:extLst>
      <p:ext uri="{BB962C8B-B14F-4D97-AF65-F5344CB8AC3E}">
        <p14:creationId xmlns:p14="http://schemas.microsoft.com/office/powerpoint/2010/main" val="1375989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938992"/>
          </a:xfrm>
          <a:prstGeom prst="rect">
            <a:avLst/>
          </a:prstGeom>
          <a:noFill/>
          <a:ln>
            <a:noFill/>
          </a:ln>
        </p:spPr>
        <p:txBody>
          <a:bodyPr wrap="square" rtlCol="0">
            <a:spAutoFit/>
          </a:bodyPr>
          <a:lstStyle/>
          <a:p>
            <a:r>
              <a:rPr lang="en-US" sz="4000" b="1" dirty="0">
                <a:solidFill>
                  <a:schemeClr val="bg1"/>
                </a:solidFill>
                <a:latin typeface="Arial" panose="020B0604020202020204" pitchFamily="34" charset="0"/>
                <a:cs typeface="Arial" panose="020B0604020202020204" pitchFamily="34" charset="0"/>
              </a:rPr>
              <a:t>Commissioner’s Listening Session Planning</a:t>
            </a:r>
          </a:p>
        </p:txBody>
      </p:sp>
    </p:spTree>
    <p:extLst>
      <p:ext uri="{BB962C8B-B14F-4D97-AF65-F5344CB8AC3E}">
        <p14:creationId xmlns:p14="http://schemas.microsoft.com/office/powerpoint/2010/main" val="2957520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744B630-D8A7-4C46-9495-C4B4F959830B}"/>
              </a:ext>
            </a:extLst>
          </p:cNvPr>
          <p:cNvGraphicFramePr/>
          <p:nvPr>
            <p:extLst>
              <p:ext uri="{D42A27DB-BD31-4B8C-83A1-F6EECF244321}">
                <p14:modId xmlns:p14="http://schemas.microsoft.com/office/powerpoint/2010/main" val="2929569096"/>
              </p:ext>
            </p:extLst>
          </p:nvPr>
        </p:nvGraphicFramePr>
        <p:xfrm>
          <a:off x="152400" y="971550"/>
          <a:ext cx="8839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37341381-B824-46D7-B1C7-D309B81C83ED}"/>
              </a:ext>
            </a:extLst>
          </p:cNvPr>
          <p:cNvSpPr txBox="1"/>
          <p:nvPr/>
        </p:nvSpPr>
        <p:spPr>
          <a:xfrm>
            <a:off x="13996" y="4381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Social Supports</a:t>
            </a:r>
          </a:p>
        </p:txBody>
      </p:sp>
    </p:spTree>
    <p:extLst>
      <p:ext uri="{BB962C8B-B14F-4D97-AF65-F5344CB8AC3E}">
        <p14:creationId xmlns:p14="http://schemas.microsoft.com/office/powerpoint/2010/main" val="2965278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7341381-B824-46D7-B1C7-D309B81C83ED}"/>
              </a:ext>
            </a:extLst>
          </p:cNvPr>
          <p:cNvSpPr txBox="1"/>
          <p:nvPr/>
        </p:nvSpPr>
        <p:spPr>
          <a:xfrm>
            <a:off x="8238" y="361950"/>
            <a:ext cx="2971800" cy="107721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Positive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Experiences</a:t>
            </a:r>
          </a:p>
        </p:txBody>
      </p:sp>
      <p:graphicFrame>
        <p:nvGraphicFramePr>
          <p:cNvPr id="4" name="Diagram 3">
            <a:extLst>
              <a:ext uri="{FF2B5EF4-FFF2-40B4-BE49-F238E27FC236}">
                <a16:creationId xmlns:a16="http://schemas.microsoft.com/office/drawing/2014/main" id="{EC7E6045-4CC2-458F-AD7B-8A0AA8479448}"/>
              </a:ext>
            </a:extLst>
          </p:cNvPr>
          <p:cNvGraphicFramePr/>
          <p:nvPr>
            <p:extLst>
              <p:ext uri="{D42A27DB-BD31-4B8C-83A1-F6EECF244321}">
                <p14:modId xmlns:p14="http://schemas.microsoft.com/office/powerpoint/2010/main" val="1360417600"/>
              </p:ext>
            </p:extLst>
          </p:nvPr>
        </p:nvGraphicFramePr>
        <p:xfrm>
          <a:off x="533400" y="375557"/>
          <a:ext cx="7743265"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93121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1" y="5143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Participant Proposed Solutions</a:t>
            </a:r>
            <a:endPar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8791" y="1099125"/>
            <a:ext cx="8966718" cy="3785652"/>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Social Support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More postpartum support:</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Doctors follow up before postpartum visit </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Mom &amp; Baby postpartum visit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Birthing/Parenting Classes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Community Services and Resources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Providers:</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More Black and Hispanic providers</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Understand disparities</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Open later in the day and on weekends</a:t>
            </a:r>
          </a:p>
        </p:txBody>
      </p:sp>
    </p:spTree>
    <p:extLst>
      <p:ext uri="{BB962C8B-B14F-4D97-AF65-F5344CB8AC3E}">
        <p14:creationId xmlns:p14="http://schemas.microsoft.com/office/powerpoint/2010/main" val="17038417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5143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Next Steps</a:t>
            </a:r>
            <a:endPar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88641" y="1352550"/>
            <a:ext cx="8966718" cy="1938992"/>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2019 Executive Budget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Maternal Mortality Task Force Recommendations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Community Listening Session Reports</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Local Reports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DFH Procurements/Planning</a:t>
            </a:r>
          </a:p>
        </p:txBody>
      </p:sp>
    </p:spTree>
    <p:extLst>
      <p:ext uri="{BB962C8B-B14F-4D97-AF65-F5344CB8AC3E}">
        <p14:creationId xmlns:p14="http://schemas.microsoft.com/office/powerpoint/2010/main" val="380663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809750"/>
            <a:ext cx="4572000" cy="1323439"/>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Questions &amp; Answers</a:t>
            </a:r>
          </a:p>
        </p:txBody>
      </p:sp>
    </p:spTree>
    <p:extLst>
      <p:ext uri="{BB962C8B-B14F-4D97-AF65-F5344CB8AC3E}">
        <p14:creationId xmlns:p14="http://schemas.microsoft.com/office/powerpoint/2010/main" val="2610723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41" y="506186"/>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Background</a:t>
            </a:r>
          </a:p>
        </p:txBody>
      </p:sp>
      <p:sp>
        <p:nvSpPr>
          <p:cNvPr id="5" name="TextBox 4"/>
          <p:cNvSpPr txBox="1"/>
          <p:nvPr/>
        </p:nvSpPr>
        <p:spPr>
          <a:xfrm>
            <a:off x="88641" y="1099125"/>
            <a:ext cx="8966718" cy="3046988"/>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Increasing rates of maternal mortality </a:t>
            </a:r>
          </a:p>
          <a:p>
            <a:pPr marL="800100" lvl="1" indent="-342900">
              <a:buFont typeface="Arial" panose="020B0604020202020204" pitchFamily="34" charset="0"/>
              <a:buChar char="•"/>
              <a:defRPr/>
            </a:pPr>
            <a:r>
              <a:rPr lang="en-US" sz="2400" dirty="0">
                <a:solidFill>
                  <a:prstClr val="black"/>
                </a:solidFill>
                <a:latin typeface="Arial" panose="020B0604020202020204" pitchFamily="34" charset="0"/>
                <a:cs typeface="Arial" panose="020B0604020202020204" pitchFamily="34" charset="0"/>
              </a:rPr>
              <a:t>U.S. maternal mortality rate </a:t>
            </a:r>
            <a:r>
              <a:rPr lang="en-US" sz="2400" b="1" dirty="0">
                <a:solidFill>
                  <a:prstClr val="black"/>
                </a:solidFill>
                <a:latin typeface="Arial" panose="020B0604020202020204" pitchFamily="34" charset="0"/>
                <a:cs typeface="Arial" panose="020B0604020202020204" pitchFamily="34" charset="0"/>
              </a:rPr>
              <a:t>doubled</a:t>
            </a:r>
            <a:r>
              <a:rPr lang="en-US" sz="2400" dirty="0">
                <a:solidFill>
                  <a:prstClr val="black"/>
                </a:solidFill>
                <a:latin typeface="Arial" panose="020B0604020202020204" pitchFamily="34" charset="0"/>
                <a:cs typeface="Arial" panose="020B0604020202020204" pitchFamily="34" charset="0"/>
              </a:rPr>
              <a:t> over the past two decades.</a:t>
            </a: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NYS was ranked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30</a:t>
            </a:r>
            <a:r>
              <a:rPr kumimoji="0" lang="en-US" sz="2400" b="1" i="0" u="none" strike="noStrike" kern="1200" cap="none" spc="0" normalizeH="0" baseline="30000" noProof="0" dirty="0">
                <a:ln>
                  <a:noFill/>
                </a:ln>
                <a:solidFill>
                  <a:prstClr val="black"/>
                </a:solidFill>
                <a:effectLst/>
                <a:uLnTx/>
                <a:uFillTx/>
                <a:latin typeface="Arial" panose="020B0604020202020204" pitchFamily="34" charset="0"/>
                <a:ea typeface="+mn-ea"/>
                <a:cs typeface="Arial" panose="020B0604020202020204" pitchFamily="34" charset="0"/>
              </a:rPr>
              <a:t>th</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 the nation</a:t>
            </a:r>
            <a:r>
              <a:rPr kumimoji="0" lang="en-US" sz="2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for maternal mortality in 2016</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Disproportionate impact among black women</a:t>
            </a:r>
          </a:p>
          <a:p>
            <a:pPr marL="800100" lvl="1" indent="-342900">
              <a:buFont typeface="Arial" panose="020B0604020202020204" pitchFamily="34" charset="0"/>
              <a:buChar char="•"/>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Black women are over </a:t>
            </a:r>
            <a:r>
              <a:rPr kumimoji="0" lang="en-U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three times more </a:t>
            </a:r>
            <a:r>
              <a:rPr lang="en-US" sz="2400" b="1" dirty="0">
                <a:solidFill>
                  <a:prstClr val="black"/>
                </a:solidFill>
                <a:latin typeface="Arial" panose="020B0604020202020204" pitchFamily="34" charset="0"/>
                <a:cs typeface="Arial" panose="020B0604020202020204" pitchFamily="34" charset="0"/>
              </a:rPr>
              <a:t>likely</a:t>
            </a:r>
            <a:r>
              <a:rPr lang="en-US" sz="2400" dirty="0">
                <a:solidFill>
                  <a:prstClr val="black"/>
                </a:solidFill>
                <a:latin typeface="Arial" panose="020B0604020202020204" pitchFamily="34" charset="0"/>
                <a:cs typeface="Arial" panose="020B0604020202020204" pitchFamily="34" charset="0"/>
              </a:rPr>
              <a:t> to die than white women </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71715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41" y="506186"/>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Maternal Mortality in Focus</a:t>
            </a:r>
          </a:p>
        </p:txBody>
      </p:sp>
      <p:pic>
        <p:nvPicPr>
          <p:cNvPr id="6" name="Picture 5">
            <a:hlinkClick r:id="rId3"/>
            <a:extLst>
              <a:ext uri="{FF2B5EF4-FFF2-40B4-BE49-F238E27FC236}">
                <a16:creationId xmlns:a16="http://schemas.microsoft.com/office/drawing/2014/main" id="{2B8B5F95-65D9-4989-AA82-241E75602D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41" y="1200150"/>
            <a:ext cx="3044830" cy="3585458"/>
          </a:xfrm>
          <a:prstGeom prst="rect">
            <a:avLst/>
          </a:prstGeom>
        </p:spPr>
      </p:pic>
      <p:pic>
        <p:nvPicPr>
          <p:cNvPr id="7" name="Picture 6">
            <a:hlinkClick r:id="rId5"/>
            <a:extLst>
              <a:ext uri="{FF2B5EF4-FFF2-40B4-BE49-F238E27FC236}">
                <a16:creationId xmlns:a16="http://schemas.microsoft.com/office/drawing/2014/main" id="{8EFF419B-C965-479C-B9F6-C7BC24EBAE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35020" y="506186"/>
            <a:ext cx="3120339" cy="1840999"/>
          </a:xfrm>
          <a:prstGeom prst="rect">
            <a:avLst/>
          </a:prstGeom>
        </p:spPr>
      </p:pic>
      <p:pic>
        <p:nvPicPr>
          <p:cNvPr id="8" name="Picture 7">
            <a:hlinkClick r:id="rId7"/>
            <a:extLst>
              <a:ext uri="{FF2B5EF4-FFF2-40B4-BE49-F238E27FC236}">
                <a16:creationId xmlns:a16="http://schemas.microsoft.com/office/drawing/2014/main" id="{B409F6EB-D478-48B9-8BBD-04EEA5533F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66128" y="1239418"/>
            <a:ext cx="3578619" cy="2800270"/>
          </a:xfrm>
          <a:prstGeom prst="rect">
            <a:avLst/>
          </a:prstGeom>
        </p:spPr>
      </p:pic>
      <p:pic>
        <p:nvPicPr>
          <p:cNvPr id="9" name="Picture 8">
            <a:extLst>
              <a:ext uri="{FF2B5EF4-FFF2-40B4-BE49-F238E27FC236}">
                <a16:creationId xmlns:a16="http://schemas.microsoft.com/office/drawing/2014/main" id="{1B16F8ED-FEAE-41CA-823E-17A0598ED9B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18087" y="3394586"/>
            <a:ext cx="3726660" cy="1748914"/>
          </a:xfrm>
          <a:prstGeom prst="rect">
            <a:avLst/>
          </a:prstGeom>
        </p:spPr>
      </p:pic>
    </p:spTree>
    <p:extLst>
      <p:ext uri="{BB962C8B-B14F-4D97-AF65-F5344CB8AC3E}">
        <p14:creationId xmlns:p14="http://schemas.microsoft.com/office/powerpoint/2010/main" val="24055000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8641" y="506186"/>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New York State’s Comprehensive Initiative</a:t>
            </a:r>
          </a:p>
        </p:txBody>
      </p:sp>
      <p:sp>
        <p:nvSpPr>
          <p:cNvPr id="5" name="TextBox 4"/>
          <p:cNvSpPr txBox="1"/>
          <p:nvPr/>
        </p:nvSpPr>
        <p:spPr>
          <a:xfrm>
            <a:off x="88641" y="1583404"/>
            <a:ext cx="8966718" cy="3416320"/>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Create the Taskforce on Maternal Mortality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Establish the Maternal Mortality Review Board</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Launch Best Practice Summit with Hospitals &amp; OB-GYNs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Pilot the expansion of Medicaid coverage for Doulas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Support Centering Pregnancy Demonstrations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Require Continuing Medical Ed &amp; Curriculum Development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Expand NYS Perinatal Quality Collaborative</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solidFill>
                <a:latin typeface="Arial" panose="020B0604020202020204" pitchFamily="34" charset="0"/>
                <a:cs typeface="Arial" panose="020B0604020202020204" pitchFamily="34" charset="0"/>
              </a:rPr>
              <a:t>Launch Commissioner’s Listening Sessions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68822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38150"/>
            <a:ext cx="8686800" cy="584775"/>
          </a:xfrm>
          <a:prstGeom prst="rect">
            <a:avLst/>
          </a:prstGeom>
          <a:noFill/>
          <a:ln>
            <a:noFill/>
          </a:ln>
        </p:spPr>
        <p:txBody>
          <a:bodyPr wrap="square" rtlCol="0">
            <a:spAutoFit/>
          </a:bodyPr>
          <a:lstStyle/>
          <a:p>
            <a:r>
              <a:rPr lang="en-US" sz="3200" b="1" dirty="0">
                <a:solidFill>
                  <a:srgbClr val="002D73"/>
                </a:solidFill>
                <a:latin typeface="Arial" panose="020B0604020202020204" pitchFamily="34" charset="0"/>
                <a:cs typeface="Arial" panose="020B0604020202020204" pitchFamily="34" charset="0"/>
              </a:rPr>
              <a:t>Listening Session - Purpose</a:t>
            </a:r>
          </a:p>
        </p:txBody>
      </p:sp>
      <p:sp>
        <p:nvSpPr>
          <p:cNvPr id="5" name="TextBox 4">
            <a:extLst>
              <a:ext uri="{FF2B5EF4-FFF2-40B4-BE49-F238E27FC236}">
                <a16:creationId xmlns:a16="http://schemas.microsoft.com/office/drawing/2014/main" id="{B2161354-2AF1-43DD-BB81-79DD4867FBB6}"/>
              </a:ext>
            </a:extLst>
          </p:cNvPr>
          <p:cNvSpPr txBox="1"/>
          <p:nvPr/>
        </p:nvSpPr>
        <p:spPr>
          <a:xfrm>
            <a:off x="3962400" y="1352550"/>
            <a:ext cx="5135512" cy="2554545"/>
          </a:xfrm>
          <a:prstGeom prst="rect">
            <a:avLst/>
          </a:prstGeom>
          <a:noFill/>
          <a:ln>
            <a:noFill/>
          </a:ln>
        </p:spPr>
        <p:txBody>
          <a:bodyPr wrap="square" rtlCol="0">
            <a:spAutoFit/>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Obtain feedback on the community’s experience with and concerns about maternal mortality. </a:t>
            </a:r>
          </a:p>
          <a:p>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Provide an outlet for community members to share their story and identify solutions that may work for them.</a:t>
            </a:r>
          </a:p>
          <a:p>
            <a:endParaRPr lang="en-US" sz="2000" dirty="0">
              <a:latin typeface="Arial" panose="020B0604020202020204" pitchFamily="34" charset="0"/>
              <a:cs typeface="Arial" panose="020B0604020202020204" pitchFamily="34" charset="0"/>
            </a:endParaRPr>
          </a:p>
        </p:txBody>
      </p:sp>
      <p:graphicFrame>
        <p:nvGraphicFramePr>
          <p:cNvPr id="6" name="Diagram 5">
            <a:extLst>
              <a:ext uri="{FF2B5EF4-FFF2-40B4-BE49-F238E27FC236}">
                <a16:creationId xmlns:a16="http://schemas.microsoft.com/office/drawing/2014/main" id="{F84FFEAA-0568-4356-9A9D-8F780BDB5A05}"/>
              </a:ext>
            </a:extLst>
          </p:cNvPr>
          <p:cNvGraphicFramePr/>
          <p:nvPr>
            <p:extLst>
              <p:ext uri="{D42A27DB-BD31-4B8C-83A1-F6EECF244321}">
                <p14:modId xmlns:p14="http://schemas.microsoft.com/office/powerpoint/2010/main" val="3591956896"/>
              </p:ext>
            </p:extLst>
          </p:nvPr>
        </p:nvGraphicFramePr>
        <p:xfrm>
          <a:off x="-2209800" y="1022925"/>
          <a:ext cx="8229600" cy="39895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31407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441" y="514350"/>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Listening Session Development</a:t>
            </a:r>
            <a:endParaRPr kumimoji="0" lang="en-US" sz="32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18791" y="1099125"/>
            <a:ext cx="8966718" cy="3046988"/>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Identify framework </a:t>
            </a:r>
          </a:p>
          <a:p>
            <a:pPr marL="800100" lvl="1" indent="-342900">
              <a:buFont typeface="Arial" panose="020B0604020202020204" pitchFamily="34" charset="0"/>
              <a:buChar cha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NYSDOH Office of Minority Health &amp; Health </a:t>
            </a:r>
            <a:r>
              <a:rPr kumimoji="0" lang="en-US" sz="24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Disparities Prevention</a:t>
            </a:r>
            <a:endPar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Identify location based on NYSDOH birth outcome data</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Engage Maternal and Infant Community Health Collaboratives (MICHC) organizations to partner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Arial" panose="020B0604020202020204" pitchFamily="34" charset="0"/>
                <a:cs typeface="Arial" panose="020B0604020202020204" pitchFamily="34" charset="0"/>
              </a:rPr>
              <a:t>Recruit participants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Conduct listening session</a:t>
            </a:r>
          </a:p>
        </p:txBody>
      </p:sp>
    </p:spTree>
    <p:extLst>
      <p:ext uri="{BB962C8B-B14F-4D97-AF65-F5344CB8AC3E}">
        <p14:creationId xmlns:p14="http://schemas.microsoft.com/office/powerpoint/2010/main" val="1822132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996" y="438150"/>
            <a:ext cx="8686800" cy="1015663"/>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Voice Your Vision &amp; Share Your Story: </a:t>
            </a:r>
            <a:endParaRPr lang="en-US" sz="2800" b="1" i="1" dirty="0">
              <a:solidFill>
                <a:srgbClr val="002D73"/>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rPr>
              <a:t>A Community Conversation on Maternal Health</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B05B68-461C-4B6B-A60C-34D74EE57B89}"/>
              </a:ext>
            </a:extLst>
          </p:cNvPr>
          <p:cNvSpPr txBox="1"/>
          <p:nvPr/>
        </p:nvSpPr>
        <p:spPr>
          <a:xfrm>
            <a:off x="90196" y="1657350"/>
            <a:ext cx="8610600" cy="2862322"/>
          </a:xfrm>
          <a:prstGeom prst="rect">
            <a:avLst/>
          </a:prstGeom>
          <a:noFill/>
          <a:ln>
            <a:noFill/>
          </a:ln>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lang="en-US" sz="2000" dirty="0">
                <a:solidFill>
                  <a:prstClr val="black"/>
                </a:solidFill>
                <a:latin typeface="Arial" panose="020B0604020202020204" pitchFamily="34" charset="0"/>
                <a:cs typeface="Arial" panose="020B0604020202020204" pitchFamily="34" charset="0"/>
              </a:rPr>
              <a:t>Overall Goal: Engage African American women in communities most impacted by poor birth outcomes in a conversation about their birth experience</a:t>
            </a:r>
          </a:p>
          <a:p>
            <a:pPr marR="0" lvl="0" algn="l" defTabSz="914400" rtl="0" eaLnBrk="1" fontAlgn="auto" latinLnBrk="0" hangingPunct="1">
              <a:lnSpc>
                <a:spcPct val="100000"/>
              </a:lnSpc>
              <a:spcBef>
                <a:spcPts val="0"/>
              </a:spcBef>
              <a:spcAft>
                <a:spcPts val="0"/>
              </a:spcAft>
              <a:buClrTx/>
              <a:buSzTx/>
              <a:tabLst/>
              <a:defRPr/>
            </a:pPr>
            <a:endPar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R="0" lvl="0" algn="l" defTabSz="914400" rtl="0" eaLnBrk="1" fontAlgn="auto" latinLnBrk="0" hangingPunct="1">
              <a:lnSpc>
                <a:spcPct val="100000"/>
              </a:lnSpc>
              <a:spcBef>
                <a:spcPts val="0"/>
              </a:spcBef>
              <a:spcAft>
                <a:spcPts val="0"/>
              </a:spcAft>
              <a:buClrTx/>
              <a:buSzTx/>
              <a:tabLst/>
              <a:defRPr/>
            </a:pPr>
            <a:r>
              <a:rPr kumimoji="0" lang="en-US" sz="20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Conversation Topics: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Planning for Pregnancy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Pregnancy</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Giving Birth</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dirty="0">
                <a:solidFill>
                  <a:prstClr val="black"/>
                </a:solidFill>
                <a:latin typeface="Arial" panose="020B0604020202020204" pitchFamily="34" charset="0"/>
                <a:cs typeface="Arial" panose="020B0604020202020204" pitchFamily="34" charset="0"/>
              </a:rPr>
              <a:t>Birth Outcomes</a:t>
            </a:r>
          </a:p>
        </p:txBody>
      </p:sp>
    </p:spTree>
    <p:extLst>
      <p:ext uri="{BB962C8B-B14F-4D97-AF65-F5344CB8AC3E}">
        <p14:creationId xmlns:p14="http://schemas.microsoft.com/office/powerpoint/2010/main" val="737843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1967" y="448704"/>
            <a:ext cx="8686800" cy="584775"/>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srgbClr val="002D73"/>
                </a:solidFill>
                <a:latin typeface="Arial" panose="020B0604020202020204" pitchFamily="34" charset="0"/>
                <a:cs typeface="Arial" panose="020B0604020202020204" pitchFamily="34" charset="0"/>
              </a:rPr>
              <a:t>Planning Session</a:t>
            </a:r>
            <a:endParaRPr kumimoji="0" lang="en-US" sz="2800" b="1" i="0" u="none" strike="noStrike" kern="1200" cap="none" spc="0" normalizeH="0" baseline="0" noProof="0" dirty="0">
              <a:ln>
                <a:noFill/>
              </a:ln>
              <a:solidFill>
                <a:srgbClr val="002D73"/>
              </a:solidFill>
              <a:effectLst/>
              <a:uLnTx/>
              <a:uFillTx/>
              <a:latin typeface="Arial" panose="020B0604020202020204" pitchFamily="34" charset="0"/>
              <a:ea typeface="+mn-ea"/>
              <a:cs typeface="Arial" panose="020B0604020202020204" pitchFamily="34" charset="0"/>
            </a:endParaRPr>
          </a:p>
        </p:txBody>
      </p:sp>
      <p:sp>
        <p:nvSpPr>
          <p:cNvPr id="3" name="TextBox 2">
            <a:extLst>
              <a:ext uri="{FF2B5EF4-FFF2-40B4-BE49-F238E27FC236}">
                <a16:creationId xmlns:a16="http://schemas.microsoft.com/office/drawing/2014/main" id="{BFB05B68-461C-4B6B-A60C-34D74EE57B89}"/>
              </a:ext>
            </a:extLst>
          </p:cNvPr>
          <p:cNvSpPr txBox="1"/>
          <p:nvPr/>
        </p:nvSpPr>
        <p:spPr>
          <a:xfrm>
            <a:off x="111967" y="1033479"/>
            <a:ext cx="8610600" cy="1785104"/>
          </a:xfrm>
          <a:prstGeom prst="rect">
            <a:avLst/>
          </a:prstGeom>
          <a:noFill/>
          <a:ln>
            <a:noFill/>
          </a:ln>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Maternal &amp; Infant Community Health Collaboratives (MICHC)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Announcement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Workplan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Weekly Prep Calls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200" dirty="0">
                <a:solidFill>
                  <a:prstClr val="black"/>
                </a:solidFill>
                <a:latin typeface="Arial" panose="020B0604020202020204" pitchFamily="34" charset="0"/>
                <a:cs typeface="Arial" panose="020B0604020202020204" pitchFamily="34" charset="0"/>
              </a:rPr>
              <a:t>Collaborating with community partners</a:t>
            </a:r>
          </a:p>
        </p:txBody>
      </p:sp>
    </p:spTree>
    <p:extLst>
      <p:ext uri="{BB962C8B-B14F-4D97-AF65-F5344CB8AC3E}">
        <p14:creationId xmlns:p14="http://schemas.microsoft.com/office/powerpoint/2010/main" val="4104757348"/>
      </p:ext>
    </p:extLst>
  </p:cSld>
  <p:clrMapOvr>
    <a:masterClrMapping/>
  </p:clrMapOvr>
</p:sld>
</file>

<file path=ppt/theme/theme1.xml><?xml version="1.0" encoding="utf-8"?>
<a:theme xmlns:a="http://schemas.openxmlformats.org/drawingml/2006/main" name="Cover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ection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ontent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4853</TotalTime>
  <Words>3585</Words>
  <Application>Microsoft Office PowerPoint</Application>
  <PresentationFormat>On-screen Show (16:9)</PresentationFormat>
  <Paragraphs>375</Paragraphs>
  <Slides>24</Slides>
  <Notes>21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Arial</vt:lpstr>
      <vt:lpstr>Calibri</vt:lpstr>
      <vt:lpstr>Times New Roman</vt:lpstr>
      <vt:lpstr>Cover Master</vt:lpstr>
      <vt:lpstr>Section Master</vt:lpstr>
      <vt:lpstr>Content Master</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York State - Office of General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Warner, Jennifer</dc:creator>
  <cp:lastModifiedBy>Califano, Judy A (HEALTH)</cp:lastModifiedBy>
  <cp:revision>111</cp:revision>
  <dcterms:created xsi:type="dcterms:W3CDTF">2014-12-09T18:34:34Z</dcterms:created>
  <dcterms:modified xsi:type="dcterms:W3CDTF">2019-05-10T18:09:08Z</dcterms:modified>
</cp:coreProperties>
</file>