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99" r:id="rId15"/>
    <p:sldId id="300" r:id="rId16"/>
    <p:sldId id="303" r:id="rId17"/>
    <p:sldId id="30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iak, Lynn M (HEALTH)" initials="BLM(" lastIdx="5" clrIdx="0">
    <p:extLst>
      <p:ext uri="{19B8F6BF-5375-455C-9EA6-DF929625EA0E}">
        <p15:presenceInfo xmlns:p15="http://schemas.microsoft.com/office/powerpoint/2012/main" userId="S-1-5-21-1141342763-1778295836-3201674781-6314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230D7-2E6B-42E7-B106-8A27AD6FD78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08CE398-3098-43FB-96DD-9F7E5EE073DB}">
      <dgm:prSet/>
      <dgm:spPr/>
      <dgm:t>
        <a:bodyPr/>
        <a:lstStyle/>
        <a:p>
          <a:r>
            <a:rPr lang="en-US" dirty="0"/>
            <a:t>24-hour sexual violence hotline</a:t>
          </a:r>
        </a:p>
      </dgm:t>
    </dgm:pt>
    <dgm:pt modelId="{9100A349-88D2-42C1-93E4-843E7F3F4A95}" type="parTrans" cxnId="{762E3A32-90F2-4075-9328-24E709BC05DE}">
      <dgm:prSet/>
      <dgm:spPr/>
      <dgm:t>
        <a:bodyPr/>
        <a:lstStyle/>
        <a:p>
          <a:endParaRPr lang="en-US"/>
        </a:p>
      </dgm:t>
    </dgm:pt>
    <dgm:pt modelId="{FD4BB478-BB7B-4E80-B7EE-FFBB16C264D0}" type="sibTrans" cxnId="{762E3A32-90F2-4075-9328-24E709BC05DE}">
      <dgm:prSet/>
      <dgm:spPr/>
      <dgm:t>
        <a:bodyPr/>
        <a:lstStyle/>
        <a:p>
          <a:endParaRPr lang="en-US"/>
        </a:p>
      </dgm:t>
    </dgm:pt>
    <dgm:pt modelId="{9936E75D-0CC7-49A3-A1A1-402D577EB581}">
      <dgm:prSet/>
      <dgm:spPr/>
      <dgm:t>
        <a:bodyPr/>
        <a:lstStyle/>
        <a:p>
          <a:r>
            <a:rPr lang="en-US"/>
            <a:t>Crisis counseling, both in person and over the phone.</a:t>
          </a:r>
        </a:p>
      </dgm:t>
    </dgm:pt>
    <dgm:pt modelId="{5C9DAE99-FB6D-4DDB-ABDC-ACDA46C7D653}" type="parTrans" cxnId="{80380E14-1C7D-4F3B-8F21-699DD35B3D9E}">
      <dgm:prSet/>
      <dgm:spPr/>
      <dgm:t>
        <a:bodyPr/>
        <a:lstStyle/>
        <a:p>
          <a:endParaRPr lang="en-US"/>
        </a:p>
      </dgm:t>
    </dgm:pt>
    <dgm:pt modelId="{E795E236-11A8-4D1F-B4FB-0F99F55AEE07}" type="sibTrans" cxnId="{80380E14-1C7D-4F3B-8F21-699DD35B3D9E}">
      <dgm:prSet/>
      <dgm:spPr/>
      <dgm:t>
        <a:bodyPr/>
        <a:lstStyle/>
        <a:p>
          <a:endParaRPr lang="en-US"/>
        </a:p>
      </dgm:t>
    </dgm:pt>
    <dgm:pt modelId="{A16FC7DB-29C8-4A92-86D9-BFFD65449673}">
      <dgm:prSet/>
      <dgm:spPr/>
      <dgm:t>
        <a:bodyPr/>
        <a:lstStyle/>
        <a:p>
          <a:r>
            <a:rPr lang="en-US"/>
            <a:t>Information about medical treatment, law enforcement reporting and criminal justice process</a:t>
          </a:r>
        </a:p>
      </dgm:t>
    </dgm:pt>
    <dgm:pt modelId="{06853F7B-0FCA-4530-93A5-D0493A235771}" type="parTrans" cxnId="{71DD3C46-C281-4605-BA00-66319F8A1B0A}">
      <dgm:prSet/>
      <dgm:spPr/>
      <dgm:t>
        <a:bodyPr/>
        <a:lstStyle/>
        <a:p>
          <a:endParaRPr lang="en-US"/>
        </a:p>
      </dgm:t>
    </dgm:pt>
    <dgm:pt modelId="{D04E6302-19FF-4B3E-8125-87A0F8E3C9D7}" type="sibTrans" cxnId="{71DD3C46-C281-4605-BA00-66319F8A1B0A}">
      <dgm:prSet/>
      <dgm:spPr/>
      <dgm:t>
        <a:bodyPr/>
        <a:lstStyle/>
        <a:p>
          <a:endParaRPr lang="en-US"/>
        </a:p>
      </dgm:t>
    </dgm:pt>
    <dgm:pt modelId="{9FD32FB6-B621-47AF-AFDB-AB5B0C7D7B82}">
      <dgm:prSet/>
      <dgm:spPr/>
      <dgm:t>
        <a:bodyPr/>
        <a:lstStyle/>
        <a:p>
          <a:r>
            <a:rPr lang="en-US"/>
            <a:t>Accompaniment through forensic rape exam, police statement, and criminal justice process</a:t>
          </a:r>
        </a:p>
      </dgm:t>
    </dgm:pt>
    <dgm:pt modelId="{84D9DAEA-880C-4146-BB53-97378252E4F6}" type="parTrans" cxnId="{BC35C614-2637-40FA-A5D5-8A8EBA9BD8BD}">
      <dgm:prSet/>
      <dgm:spPr/>
      <dgm:t>
        <a:bodyPr/>
        <a:lstStyle/>
        <a:p>
          <a:endParaRPr lang="en-US"/>
        </a:p>
      </dgm:t>
    </dgm:pt>
    <dgm:pt modelId="{4CF43096-EBBE-4D8B-B436-D6756519F350}" type="sibTrans" cxnId="{BC35C614-2637-40FA-A5D5-8A8EBA9BD8BD}">
      <dgm:prSet/>
      <dgm:spPr/>
      <dgm:t>
        <a:bodyPr/>
        <a:lstStyle/>
        <a:p>
          <a:endParaRPr lang="en-US"/>
        </a:p>
      </dgm:t>
    </dgm:pt>
    <dgm:pt modelId="{4254F649-3452-47C5-848C-E1E2670513D4}">
      <dgm:prSet/>
      <dgm:spPr/>
      <dgm:t>
        <a:bodyPr/>
        <a:lstStyle/>
        <a:p>
          <a:r>
            <a:rPr lang="en-US"/>
            <a:t>Community referrals for information and aftercare</a:t>
          </a:r>
        </a:p>
      </dgm:t>
    </dgm:pt>
    <dgm:pt modelId="{33A0D9D8-A818-4B56-B92C-876A5549C03A}" type="parTrans" cxnId="{E24FAB10-8D06-4EBA-A9EE-02F5F14F0715}">
      <dgm:prSet/>
      <dgm:spPr/>
      <dgm:t>
        <a:bodyPr/>
        <a:lstStyle/>
        <a:p>
          <a:endParaRPr lang="en-US"/>
        </a:p>
      </dgm:t>
    </dgm:pt>
    <dgm:pt modelId="{F7789EC4-6E7A-4550-A148-3A697B767F40}" type="sibTrans" cxnId="{E24FAB10-8D06-4EBA-A9EE-02F5F14F0715}">
      <dgm:prSet/>
      <dgm:spPr/>
      <dgm:t>
        <a:bodyPr/>
        <a:lstStyle/>
        <a:p>
          <a:endParaRPr lang="en-US"/>
        </a:p>
      </dgm:t>
    </dgm:pt>
    <dgm:pt modelId="{6DB04BDA-C392-4994-A7A6-1B0E26230AD2}">
      <dgm:prSet/>
      <dgm:spPr/>
      <dgm:t>
        <a:bodyPr/>
        <a:lstStyle/>
        <a:p>
          <a:r>
            <a:rPr lang="en-US" dirty="0"/>
            <a:t>Assistance in accessing crime victims compensation from NYS Office of Victim Services.</a:t>
          </a:r>
        </a:p>
      </dgm:t>
    </dgm:pt>
    <dgm:pt modelId="{EB43D389-D646-4C86-B052-D372ECC1D9FD}" type="parTrans" cxnId="{6ABEF42E-80D1-46A4-A669-308502C1B819}">
      <dgm:prSet/>
      <dgm:spPr/>
      <dgm:t>
        <a:bodyPr/>
        <a:lstStyle/>
        <a:p>
          <a:endParaRPr lang="en-US"/>
        </a:p>
      </dgm:t>
    </dgm:pt>
    <dgm:pt modelId="{DC25BE1B-97B3-4822-8419-5E04A30D61A3}" type="sibTrans" cxnId="{6ABEF42E-80D1-46A4-A669-308502C1B819}">
      <dgm:prSet/>
      <dgm:spPr/>
      <dgm:t>
        <a:bodyPr/>
        <a:lstStyle/>
        <a:p>
          <a:endParaRPr lang="en-US"/>
        </a:p>
      </dgm:t>
    </dgm:pt>
    <dgm:pt modelId="{C8919F13-36AA-4F09-B05D-8D312CB8A850}" type="pres">
      <dgm:prSet presAssocID="{3D1230D7-2E6B-42E7-B106-8A27AD6FD78A}" presName="root" presStyleCnt="0">
        <dgm:presLayoutVars>
          <dgm:dir/>
          <dgm:resizeHandles val="exact"/>
        </dgm:presLayoutVars>
      </dgm:prSet>
      <dgm:spPr/>
    </dgm:pt>
    <dgm:pt modelId="{C8289050-EC0E-471E-9F6C-1F263A59DA28}" type="pres">
      <dgm:prSet presAssocID="{F08CE398-3098-43FB-96DD-9F7E5EE073DB}" presName="compNode" presStyleCnt="0"/>
      <dgm:spPr/>
    </dgm:pt>
    <dgm:pt modelId="{E02501FB-FBC0-4421-B526-4D55A1F628AA}" type="pres">
      <dgm:prSet presAssocID="{F08CE398-3098-43FB-96DD-9F7E5EE073DB}" presName="bgRect" presStyleLbl="bgShp" presStyleIdx="0" presStyleCnt="6"/>
      <dgm:spPr/>
    </dgm:pt>
    <dgm:pt modelId="{DDB5D95C-8377-4870-909F-9929D576CAA9}" type="pres">
      <dgm:prSet presAssocID="{F08CE398-3098-43FB-96DD-9F7E5EE073D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E7A9863D-2736-429C-8984-293B47AC02A9}" type="pres">
      <dgm:prSet presAssocID="{F08CE398-3098-43FB-96DD-9F7E5EE073DB}" presName="spaceRect" presStyleCnt="0"/>
      <dgm:spPr/>
    </dgm:pt>
    <dgm:pt modelId="{70772A0D-2330-4860-8D08-732CF46162D2}" type="pres">
      <dgm:prSet presAssocID="{F08CE398-3098-43FB-96DD-9F7E5EE073DB}" presName="parTx" presStyleLbl="revTx" presStyleIdx="0" presStyleCnt="6">
        <dgm:presLayoutVars>
          <dgm:chMax val="0"/>
          <dgm:chPref val="0"/>
        </dgm:presLayoutVars>
      </dgm:prSet>
      <dgm:spPr/>
    </dgm:pt>
    <dgm:pt modelId="{3F2773B1-69AA-459C-B2C0-4A53788CBB40}" type="pres">
      <dgm:prSet presAssocID="{FD4BB478-BB7B-4E80-B7EE-FFBB16C264D0}" presName="sibTrans" presStyleCnt="0"/>
      <dgm:spPr/>
    </dgm:pt>
    <dgm:pt modelId="{F1384F79-9B5E-4E2A-A01F-E7A8DC4EE692}" type="pres">
      <dgm:prSet presAssocID="{9936E75D-0CC7-49A3-A1A1-402D577EB581}" presName="compNode" presStyleCnt="0"/>
      <dgm:spPr/>
    </dgm:pt>
    <dgm:pt modelId="{F5F6B7C2-C1EA-4CCB-8795-449304D9CBD1}" type="pres">
      <dgm:prSet presAssocID="{9936E75D-0CC7-49A3-A1A1-402D577EB581}" presName="bgRect" presStyleLbl="bgShp" presStyleIdx="1" presStyleCnt="6"/>
      <dgm:spPr/>
    </dgm:pt>
    <dgm:pt modelId="{46EE7F82-FB8E-42FF-8BA1-48C83D8AA304}" type="pres">
      <dgm:prSet presAssocID="{9936E75D-0CC7-49A3-A1A1-402D577EB58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phone"/>
        </a:ext>
      </dgm:extLst>
    </dgm:pt>
    <dgm:pt modelId="{D0CA4BC6-B43F-44A1-A754-B93C6A2494CC}" type="pres">
      <dgm:prSet presAssocID="{9936E75D-0CC7-49A3-A1A1-402D577EB581}" presName="spaceRect" presStyleCnt="0"/>
      <dgm:spPr/>
    </dgm:pt>
    <dgm:pt modelId="{A1C3AB7C-E5C1-4485-9C48-86BCF9DC026A}" type="pres">
      <dgm:prSet presAssocID="{9936E75D-0CC7-49A3-A1A1-402D577EB581}" presName="parTx" presStyleLbl="revTx" presStyleIdx="1" presStyleCnt="6">
        <dgm:presLayoutVars>
          <dgm:chMax val="0"/>
          <dgm:chPref val="0"/>
        </dgm:presLayoutVars>
      </dgm:prSet>
      <dgm:spPr/>
    </dgm:pt>
    <dgm:pt modelId="{A5020285-257E-4C3D-B6B8-2EB8175A964B}" type="pres">
      <dgm:prSet presAssocID="{E795E236-11A8-4D1F-B4FB-0F99F55AEE07}" presName="sibTrans" presStyleCnt="0"/>
      <dgm:spPr/>
    </dgm:pt>
    <dgm:pt modelId="{5BA2884F-DDCC-423E-999F-2742B8095097}" type="pres">
      <dgm:prSet presAssocID="{A16FC7DB-29C8-4A92-86D9-BFFD65449673}" presName="compNode" presStyleCnt="0"/>
      <dgm:spPr/>
    </dgm:pt>
    <dgm:pt modelId="{97187330-CBBC-4373-AA2C-6BD071BC70D6}" type="pres">
      <dgm:prSet presAssocID="{A16FC7DB-29C8-4A92-86D9-BFFD65449673}" presName="bgRect" presStyleLbl="bgShp" presStyleIdx="2" presStyleCnt="6"/>
      <dgm:spPr/>
    </dgm:pt>
    <dgm:pt modelId="{207C69C7-F113-4617-A328-69CB654608E5}" type="pres">
      <dgm:prSet presAssocID="{A16FC7DB-29C8-4A92-86D9-BFFD6544967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3241FE9-14E9-4E10-B2AA-FD4DFEDF232E}" type="pres">
      <dgm:prSet presAssocID="{A16FC7DB-29C8-4A92-86D9-BFFD65449673}" presName="spaceRect" presStyleCnt="0"/>
      <dgm:spPr/>
    </dgm:pt>
    <dgm:pt modelId="{170B7D55-D902-403C-AA44-B1A2EF9917A7}" type="pres">
      <dgm:prSet presAssocID="{A16FC7DB-29C8-4A92-86D9-BFFD65449673}" presName="parTx" presStyleLbl="revTx" presStyleIdx="2" presStyleCnt="6">
        <dgm:presLayoutVars>
          <dgm:chMax val="0"/>
          <dgm:chPref val="0"/>
        </dgm:presLayoutVars>
      </dgm:prSet>
      <dgm:spPr/>
    </dgm:pt>
    <dgm:pt modelId="{471E4CB2-FFC0-4480-818A-89135EE18EFD}" type="pres">
      <dgm:prSet presAssocID="{D04E6302-19FF-4B3E-8125-87A0F8E3C9D7}" presName="sibTrans" presStyleCnt="0"/>
      <dgm:spPr/>
    </dgm:pt>
    <dgm:pt modelId="{07DE78A8-BAB1-41D8-9391-8E574DD0E943}" type="pres">
      <dgm:prSet presAssocID="{9FD32FB6-B621-47AF-AFDB-AB5B0C7D7B82}" presName="compNode" presStyleCnt="0"/>
      <dgm:spPr/>
    </dgm:pt>
    <dgm:pt modelId="{009236FF-09DA-4673-BA20-9D52F2E8866D}" type="pres">
      <dgm:prSet presAssocID="{9FD32FB6-B621-47AF-AFDB-AB5B0C7D7B82}" presName="bgRect" presStyleLbl="bgShp" presStyleIdx="3" presStyleCnt="6"/>
      <dgm:spPr/>
    </dgm:pt>
    <dgm:pt modelId="{E63BE39D-F162-4D1F-A192-08BC8EBA2773}" type="pres">
      <dgm:prSet presAssocID="{9FD32FB6-B621-47AF-AFDB-AB5B0C7D7B8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ECA3ACCE-95DC-4B3A-8CF9-17CC81514A45}" type="pres">
      <dgm:prSet presAssocID="{9FD32FB6-B621-47AF-AFDB-AB5B0C7D7B82}" presName="spaceRect" presStyleCnt="0"/>
      <dgm:spPr/>
    </dgm:pt>
    <dgm:pt modelId="{F6DBAD50-0483-4EC5-ADF3-FE44E4696E8A}" type="pres">
      <dgm:prSet presAssocID="{9FD32FB6-B621-47AF-AFDB-AB5B0C7D7B82}" presName="parTx" presStyleLbl="revTx" presStyleIdx="3" presStyleCnt="6">
        <dgm:presLayoutVars>
          <dgm:chMax val="0"/>
          <dgm:chPref val="0"/>
        </dgm:presLayoutVars>
      </dgm:prSet>
      <dgm:spPr/>
    </dgm:pt>
    <dgm:pt modelId="{0CDA0B35-F736-4BD0-A29A-33306695DF07}" type="pres">
      <dgm:prSet presAssocID="{4CF43096-EBBE-4D8B-B436-D6756519F350}" presName="sibTrans" presStyleCnt="0"/>
      <dgm:spPr/>
    </dgm:pt>
    <dgm:pt modelId="{50292108-18EF-49E1-9234-A5DC80E31F0C}" type="pres">
      <dgm:prSet presAssocID="{4254F649-3452-47C5-848C-E1E2670513D4}" presName="compNode" presStyleCnt="0"/>
      <dgm:spPr/>
    </dgm:pt>
    <dgm:pt modelId="{EFCCB71B-1E43-4647-B3E3-F6C80E1D0399}" type="pres">
      <dgm:prSet presAssocID="{4254F649-3452-47C5-848C-E1E2670513D4}" presName="bgRect" presStyleLbl="bgShp" presStyleIdx="4" presStyleCnt="6"/>
      <dgm:spPr/>
    </dgm:pt>
    <dgm:pt modelId="{39D9D358-C5A7-4B89-9949-E0272C2E6CB8}" type="pres">
      <dgm:prSet presAssocID="{4254F649-3452-47C5-848C-E1E2670513D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7C46162-7518-44F1-A04E-4DAAA6F5B27A}" type="pres">
      <dgm:prSet presAssocID="{4254F649-3452-47C5-848C-E1E2670513D4}" presName="spaceRect" presStyleCnt="0"/>
      <dgm:spPr/>
    </dgm:pt>
    <dgm:pt modelId="{61BD3B7E-F8FB-449A-85BB-10B737AF9956}" type="pres">
      <dgm:prSet presAssocID="{4254F649-3452-47C5-848C-E1E2670513D4}" presName="parTx" presStyleLbl="revTx" presStyleIdx="4" presStyleCnt="6">
        <dgm:presLayoutVars>
          <dgm:chMax val="0"/>
          <dgm:chPref val="0"/>
        </dgm:presLayoutVars>
      </dgm:prSet>
      <dgm:spPr/>
    </dgm:pt>
    <dgm:pt modelId="{8639D21E-D113-4817-BEFA-6D4BE32B034B}" type="pres">
      <dgm:prSet presAssocID="{F7789EC4-6E7A-4550-A148-3A697B767F40}" presName="sibTrans" presStyleCnt="0"/>
      <dgm:spPr/>
    </dgm:pt>
    <dgm:pt modelId="{23804EB6-D4A2-4D74-9595-D875717483B8}" type="pres">
      <dgm:prSet presAssocID="{6DB04BDA-C392-4994-A7A6-1B0E26230AD2}" presName="compNode" presStyleCnt="0"/>
      <dgm:spPr/>
    </dgm:pt>
    <dgm:pt modelId="{FFAC4AC6-2FE4-4B89-B01A-B24AF42A86D7}" type="pres">
      <dgm:prSet presAssocID="{6DB04BDA-C392-4994-A7A6-1B0E26230AD2}" presName="bgRect" presStyleLbl="bgShp" presStyleIdx="5" presStyleCnt="6"/>
      <dgm:spPr/>
    </dgm:pt>
    <dgm:pt modelId="{2FA255CF-B0B7-4B6D-862B-E460DCB76428}" type="pres">
      <dgm:prSet presAssocID="{6DB04BDA-C392-4994-A7A6-1B0E26230AD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6EF00FB6-463A-473D-93B5-6EAD8FAEF14B}" type="pres">
      <dgm:prSet presAssocID="{6DB04BDA-C392-4994-A7A6-1B0E26230AD2}" presName="spaceRect" presStyleCnt="0"/>
      <dgm:spPr/>
    </dgm:pt>
    <dgm:pt modelId="{AE40B8EB-B314-4DB3-AB7A-37360DFBDA4B}" type="pres">
      <dgm:prSet presAssocID="{6DB04BDA-C392-4994-A7A6-1B0E26230AD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26528406-ECA6-4D52-B56E-0D618D3AA806}" type="presOf" srcId="{9936E75D-0CC7-49A3-A1A1-402D577EB581}" destId="{A1C3AB7C-E5C1-4485-9C48-86BCF9DC026A}" srcOrd="0" destOrd="0" presId="urn:microsoft.com/office/officeart/2018/2/layout/IconVerticalSolidList"/>
    <dgm:cxn modelId="{E24FAB10-8D06-4EBA-A9EE-02F5F14F0715}" srcId="{3D1230D7-2E6B-42E7-B106-8A27AD6FD78A}" destId="{4254F649-3452-47C5-848C-E1E2670513D4}" srcOrd="4" destOrd="0" parTransId="{33A0D9D8-A818-4B56-B92C-876A5549C03A}" sibTransId="{F7789EC4-6E7A-4550-A148-3A697B767F40}"/>
    <dgm:cxn modelId="{80380E14-1C7D-4F3B-8F21-699DD35B3D9E}" srcId="{3D1230D7-2E6B-42E7-B106-8A27AD6FD78A}" destId="{9936E75D-0CC7-49A3-A1A1-402D577EB581}" srcOrd="1" destOrd="0" parTransId="{5C9DAE99-FB6D-4DDB-ABDC-ACDA46C7D653}" sibTransId="{E795E236-11A8-4D1F-B4FB-0F99F55AEE07}"/>
    <dgm:cxn modelId="{BC35C614-2637-40FA-A5D5-8A8EBA9BD8BD}" srcId="{3D1230D7-2E6B-42E7-B106-8A27AD6FD78A}" destId="{9FD32FB6-B621-47AF-AFDB-AB5B0C7D7B82}" srcOrd="3" destOrd="0" parTransId="{84D9DAEA-880C-4146-BB53-97378252E4F6}" sibTransId="{4CF43096-EBBE-4D8B-B436-D6756519F350}"/>
    <dgm:cxn modelId="{6ABEF42E-80D1-46A4-A669-308502C1B819}" srcId="{3D1230D7-2E6B-42E7-B106-8A27AD6FD78A}" destId="{6DB04BDA-C392-4994-A7A6-1B0E26230AD2}" srcOrd="5" destOrd="0" parTransId="{EB43D389-D646-4C86-B052-D372ECC1D9FD}" sibTransId="{DC25BE1B-97B3-4822-8419-5E04A30D61A3}"/>
    <dgm:cxn modelId="{762E3A32-90F2-4075-9328-24E709BC05DE}" srcId="{3D1230D7-2E6B-42E7-B106-8A27AD6FD78A}" destId="{F08CE398-3098-43FB-96DD-9F7E5EE073DB}" srcOrd="0" destOrd="0" parTransId="{9100A349-88D2-42C1-93E4-843E7F3F4A95}" sibTransId="{FD4BB478-BB7B-4E80-B7EE-FFBB16C264D0}"/>
    <dgm:cxn modelId="{B77B2F39-0422-4C49-9A37-750C860CEFF4}" type="presOf" srcId="{6DB04BDA-C392-4994-A7A6-1B0E26230AD2}" destId="{AE40B8EB-B314-4DB3-AB7A-37360DFBDA4B}" srcOrd="0" destOrd="0" presId="urn:microsoft.com/office/officeart/2018/2/layout/IconVerticalSolidList"/>
    <dgm:cxn modelId="{71DD3C46-C281-4605-BA00-66319F8A1B0A}" srcId="{3D1230D7-2E6B-42E7-B106-8A27AD6FD78A}" destId="{A16FC7DB-29C8-4A92-86D9-BFFD65449673}" srcOrd="2" destOrd="0" parTransId="{06853F7B-0FCA-4530-93A5-D0493A235771}" sibTransId="{D04E6302-19FF-4B3E-8125-87A0F8E3C9D7}"/>
    <dgm:cxn modelId="{3466AF8B-2999-4C92-973B-117735247370}" type="presOf" srcId="{F08CE398-3098-43FB-96DD-9F7E5EE073DB}" destId="{70772A0D-2330-4860-8D08-732CF46162D2}" srcOrd="0" destOrd="0" presId="urn:microsoft.com/office/officeart/2018/2/layout/IconVerticalSolidList"/>
    <dgm:cxn modelId="{87971292-8702-483B-9156-538D9B4A32A5}" type="presOf" srcId="{4254F649-3452-47C5-848C-E1E2670513D4}" destId="{61BD3B7E-F8FB-449A-85BB-10B737AF9956}" srcOrd="0" destOrd="0" presId="urn:microsoft.com/office/officeart/2018/2/layout/IconVerticalSolidList"/>
    <dgm:cxn modelId="{BD779EAE-FEA2-4DD0-A95B-FF9FB22DC918}" type="presOf" srcId="{9FD32FB6-B621-47AF-AFDB-AB5B0C7D7B82}" destId="{F6DBAD50-0483-4EC5-ADF3-FE44E4696E8A}" srcOrd="0" destOrd="0" presId="urn:microsoft.com/office/officeart/2018/2/layout/IconVerticalSolidList"/>
    <dgm:cxn modelId="{057542DF-DB76-42CC-995B-4F117C2FA86C}" type="presOf" srcId="{A16FC7DB-29C8-4A92-86D9-BFFD65449673}" destId="{170B7D55-D902-403C-AA44-B1A2EF9917A7}" srcOrd="0" destOrd="0" presId="urn:microsoft.com/office/officeart/2018/2/layout/IconVerticalSolidList"/>
    <dgm:cxn modelId="{72A8ADF4-BEE6-4F5F-A890-530D60AF2EDE}" type="presOf" srcId="{3D1230D7-2E6B-42E7-B106-8A27AD6FD78A}" destId="{C8919F13-36AA-4F09-B05D-8D312CB8A850}" srcOrd="0" destOrd="0" presId="urn:microsoft.com/office/officeart/2018/2/layout/IconVerticalSolidList"/>
    <dgm:cxn modelId="{FD83AAE6-DED8-4E01-A8E7-AF7B96FCB988}" type="presParOf" srcId="{C8919F13-36AA-4F09-B05D-8D312CB8A850}" destId="{C8289050-EC0E-471E-9F6C-1F263A59DA28}" srcOrd="0" destOrd="0" presId="urn:microsoft.com/office/officeart/2018/2/layout/IconVerticalSolidList"/>
    <dgm:cxn modelId="{B5D7688F-75AB-46D9-A64C-653E8A471E6D}" type="presParOf" srcId="{C8289050-EC0E-471E-9F6C-1F263A59DA28}" destId="{E02501FB-FBC0-4421-B526-4D55A1F628AA}" srcOrd="0" destOrd="0" presId="urn:microsoft.com/office/officeart/2018/2/layout/IconVerticalSolidList"/>
    <dgm:cxn modelId="{074C2F67-6AC5-461A-9D11-7621D9049B7C}" type="presParOf" srcId="{C8289050-EC0E-471E-9F6C-1F263A59DA28}" destId="{DDB5D95C-8377-4870-909F-9929D576CAA9}" srcOrd="1" destOrd="0" presId="urn:microsoft.com/office/officeart/2018/2/layout/IconVerticalSolidList"/>
    <dgm:cxn modelId="{06FF3F07-B827-4D82-BFDE-0D8DB03471CB}" type="presParOf" srcId="{C8289050-EC0E-471E-9F6C-1F263A59DA28}" destId="{E7A9863D-2736-429C-8984-293B47AC02A9}" srcOrd="2" destOrd="0" presId="urn:microsoft.com/office/officeart/2018/2/layout/IconVerticalSolidList"/>
    <dgm:cxn modelId="{1497EDEC-8EAC-48D1-8B6C-47C4717BA9A0}" type="presParOf" srcId="{C8289050-EC0E-471E-9F6C-1F263A59DA28}" destId="{70772A0D-2330-4860-8D08-732CF46162D2}" srcOrd="3" destOrd="0" presId="urn:microsoft.com/office/officeart/2018/2/layout/IconVerticalSolidList"/>
    <dgm:cxn modelId="{0E6E7CD2-9659-4424-B873-EB04FC103213}" type="presParOf" srcId="{C8919F13-36AA-4F09-B05D-8D312CB8A850}" destId="{3F2773B1-69AA-459C-B2C0-4A53788CBB40}" srcOrd="1" destOrd="0" presId="urn:microsoft.com/office/officeart/2018/2/layout/IconVerticalSolidList"/>
    <dgm:cxn modelId="{92FFDF6F-C50B-421D-9C71-7DC6485E46B0}" type="presParOf" srcId="{C8919F13-36AA-4F09-B05D-8D312CB8A850}" destId="{F1384F79-9B5E-4E2A-A01F-E7A8DC4EE692}" srcOrd="2" destOrd="0" presId="urn:microsoft.com/office/officeart/2018/2/layout/IconVerticalSolidList"/>
    <dgm:cxn modelId="{6DB98DDF-4F9F-413C-8FB6-098E8DD86758}" type="presParOf" srcId="{F1384F79-9B5E-4E2A-A01F-E7A8DC4EE692}" destId="{F5F6B7C2-C1EA-4CCB-8795-449304D9CBD1}" srcOrd="0" destOrd="0" presId="urn:microsoft.com/office/officeart/2018/2/layout/IconVerticalSolidList"/>
    <dgm:cxn modelId="{06235B4B-AB61-4A9E-9A98-734E4ED64F47}" type="presParOf" srcId="{F1384F79-9B5E-4E2A-A01F-E7A8DC4EE692}" destId="{46EE7F82-FB8E-42FF-8BA1-48C83D8AA304}" srcOrd="1" destOrd="0" presId="urn:microsoft.com/office/officeart/2018/2/layout/IconVerticalSolidList"/>
    <dgm:cxn modelId="{FC9A7F4D-5857-4EA5-97F1-ECCEC85C8E06}" type="presParOf" srcId="{F1384F79-9B5E-4E2A-A01F-E7A8DC4EE692}" destId="{D0CA4BC6-B43F-44A1-A754-B93C6A2494CC}" srcOrd="2" destOrd="0" presId="urn:microsoft.com/office/officeart/2018/2/layout/IconVerticalSolidList"/>
    <dgm:cxn modelId="{C878E45E-3A46-40E5-9F78-C102C2CAFF0E}" type="presParOf" srcId="{F1384F79-9B5E-4E2A-A01F-E7A8DC4EE692}" destId="{A1C3AB7C-E5C1-4485-9C48-86BCF9DC026A}" srcOrd="3" destOrd="0" presId="urn:microsoft.com/office/officeart/2018/2/layout/IconVerticalSolidList"/>
    <dgm:cxn modelId="{BA7CD291-0E9A-4073-BCBA-F53262777B5E}" type="presParOf" srcId="{C8919F13-36AA-4F09-B05D-8D312CB8A850}" destId="{A5020285-257E-4C3D-B6B8-2EB8175A964B}" srcOrd="3" destOrd="0" presId="urn:microsoft.com/office/officeart/2018/2/layout/IconVerticalSolidList"/>
    <dgm:cxn modelId="{076D841F-B531-413D-AF7F-1986935A84BA}" type="presParOf" srcId="{C8919F13-36AA-4F09-B05D-8D312CB8A850}" destId="{5BA2884F-DDCC-423E-999F-2742B8095097}" srcOrd="4" destOrd="0" presId="urn:microsoft.com/office/officeart/2018/2/layout/IconVerticalSolidList"/>
    <dgm:cxn modelId="{28DDDE73-980B-42EA-931C-7FACB6896B4D}" type="presParOf" srcId="{5BA2884F-DDCC-423E-999F-2742B8095097}" destId="{97187330-CBBC-4373-AA2C-6BD071BC70D6}" srcOrd="0" destOrd="0" presId="urn:microsoft.com/office/officeart/2018/2/layout/IconVerticalSolidList"/>
    <dgm:cxn modelId="{BC5A084E-E508-49C4-974C-1368D5ECA178}" type="presParOf" srcId="{5BA2884F-DDCC-423E-999F-2742B8095097}" destId="{207C69C7-F113-4617-A328-69CB654608E5}" srcOrd="1" destOrd="0" presId="urn:microsoft.com/office/officeart/2018/2/layout/IconVerticalSolidList"/>
    <dgm:cxn modelId="{A497F67C-2036-4D53-BBF2-90FAF9A9BEC3}" type="presParOf" srcId="{5BA2884F-DDCC-423E-999F-2742B8095097}" destId="{B3241FE9-14E9-4E10-B2AA-FD4DFEDF232E}" srcOrd="2" destOrd="0" presId="urn:microsoft.com/office/officeart/2018/2/layout/IconVerticalSolidList"/>
    <dgm:cxn modelId="{C6479E7D-C80C-4015-8843-676D7A52741C}" type="presParOf" srcId="{5BA2884F-DDCC-423E-999F-2742B8095097}" destId="{170B7D55-D902-403C-AA44-B1A2EF9917A7}" srcOrd="3" destOrd="0" presId="urn:microsoft.com/office/officeart/2018/2/layout/IconVerticalSolidList"/>
    <dgm:cxn modelId="{EE44D5FA-3726-42E1-B576-4200D268D403}" type="presParOf" srcId="{C8919F13-36AA-4F09-B05D-8D312CB8A850}" destId="{471E4CB2-FFC0-4480-818A-89135EE18EFD}" srcOrd="5" destOrd="0" presId="urn:microsoft.com/office/officeart/2018/2/layout/IconVerticalSolidList"/>
    <dgm:cxn modelId="{A35F6978-5A6D-4FC2-BBFA-CE08002042FD}" type="presParOf" srcId="{C8919F13-36AA-4F09-B05D-8D312CB8A850}" destId="{07DE78A8-BAB1-41D8-9391-8E574DD0E943}" srcOrd="6" destOrd="0" presId="urn:microsoft.com/office/officeart/2018/2/layout/IconVerticalSolidList"/>
    <dgm:cxn modelId="{0AFCEE77-E3C4-4DB1-9946-20648326E880}" type="presParOf" srcId="{07DE78A8-BAB1-41D8-9391-8E574DD0E943}" destId="{009236FF-09DA-4673-BA20-9D52F2E8866D}" srcOrd="0" destOrd="0" presId="urn:microsoft.com/office/officeart/2018/2/layout/IconVerticalSolidList"/>
    <dgm:cxn modelId="{56A71F67-2B0C-4383-9BB0-E4BE963D1890}" type="presParOf" srcId="{07DE78A8-BAB1-41D8-9391-8E574DD0E943}" destId="{E63BE39D-F162-4D1F-A192-08BC8EBA2773}" srcOrd="1" destOrd="0" presId="urn:microsoft.com/office/officeart/2018/2/layout/IconVerticalSolidList"/>
    <dgm:cxn modelId="{AAABB370-75DB-4F9F-8823-56E9173784FB}" type="presParOf" srcId="{07DE78A8-BAB1-41D8-9391-8E574DD0E943}" destId="{ECA3ACCE-95DC-4B3A-8CF9-17CC81514A45}" srcOrd="2" destOrd="0" presId="urn:microsoft.com/office/officeart/2018/2/layout/IconVerticalSolidList"/>
    <dgm:cxn modelId="{98E333C7-B45D-4C1F-9351-09E6FBEC7997}" type="presParOf" srcId="{07DE78A8-BAB1-41D8-9391-8E574DD0E943}" destId="{F6DBAD50-0483-4EC5-ADF3-FE44E4696E8A}" srcOrd="3" destOrd="0" presId="urn:microsoft.com/office/officeart/2018/2/layout/IconVerticalSolidList"/>
    <dgm:cxn modelId="{995FBEFF-C88B-47E3-B8AD-CEB2D94C4F41}" type="presParOf" srcId="{C8919F13-36AA-4F09-B05D-8D312CB8A850}" destId="{0CDA0B35-F736-4BD0-A29A-33306695DF07}" srcOrd="7" destOrd="0" presId="urn:microsoft.com/office/officeart/2018/2/layout/IconVerticalSolidList"/>
    <dgm:cxn modelId="{890D9296-59B3-4483-A3F4-BAF0FD8AB6F7}" type="presParOf" srcId="{C8919F13-36AA-4F09-B05D-8D312CB8A850}" destId="{50292108-18EF-49E1-9234-A5DC80E31F0C}" srcOrd="8" destOrd="0" presId="urn:microsoft.com/office/officeart/2018/2/layout/IconVerticalSolidList"/>
    <dgm:cxn modelId="{1BA207AA-07BE-4710-AA02-883C8B65220A}" type="presParOf" srcId="{50292108-18EF-49E1-9234-A5DC80E31F0C}" destId="{EFCCB71B-1E43-4647-B3E3-F6C80E1D0399}" srcOrd="0" destOrd="0" presId="urn:microsoft.com/office/officeart/2018/2/layout/IconVerticalSolidList"/>
    <dgm:cxn modelId="{D4652EEE-3D9C-43FA-865B-AEAF2115BB33}" type="presParOf" srcId="{50292108-18EF-49E1-9234-A5DC80E31F0C}" destId="{39D9D358-C5A7-4B89-9949-E0272C2E6CB8}" srcOrd="1" destOrd="0" presId="urn:microsoft.com/office/officeart/2018/2/layout/IconVerticalSolidList"/>
    <dgm:cxn modelId="{1DE55DE7-B50F-449B-8446-E42119196950}" type="presParOf" srcId="{50292108-18EF-49E1-9234-A5DC80E31F0C}" destId="{17C46162-7518-44F1-A04E-4DAAA6F5B27A}" srcOrd="2" destOrd="0" presId="urn:microsoft.com/office/officeart/2018/2/layout/IconVerticalSolidList"/>
    <dgm:cxn modelId="{3B505499-D07D-44D2-8541-56052B036034}" type="presParOf" srcId="{50292108-18EF-49E1-9234-A5DC80E31F0C}" destId="{61BD3B7E-F8FB-449A-85BB-10B737AF9956}" srcOrd="3" destOrd="0" presId="urn:microsoft.com/office/officeart/2018/2/layout/IconVerticalSolidList"/>
    <dgm:cxn modelId="{9BC0373B-039C-475A-A518-E292E5D1CAA0}" type="presParOf" srcId="{C8919F13-36AA-4F09-B05D-8D312CB8A850}" destId="{8639D21E-D113-4817-BEFA-6D4BE32B034B}" srcOrd="9" destOrd="0" presId="urn:microsoft.com/office/officeart/2018/2/layout/IconVerticalSolidList"/>
    <dgm:cxn modelId="{3B539490-D0DB-46DE-A95F-AEED8FFB5158}" type="presParOf" srcId="{C8919F13-36AA-4F09-B05D-8D312CB8A850}" destId="{23804EB6-D4A2-4D74-9595-D875717483B8}" srcOrd="10" destOrd="0" presId="urn:microsoft.com/office/officeart/2018/2/layout/IconVerticalSolidList"/>
    <dgm:cxn modelId="{1BDD3441-A269-4940-8F4D-2AB80ABA5567}" type="presParOf" srcId="{23804EB6-D4A2-4D74-9595-D875717483B8}" destId="{FFAC4AC6-2FE4-4B89-B01A-B24AF42A86D7}" srcOrd="0" destOrd="0" presId="urn:microsoft.com/office/officeart/2018/2/layout/IconVerticalSolidList"/>
    <dgm:cxn modelId="{936C6E14-9A9B-4C9D-9AF9-B1A5449955F2}" type="presParOf" srcId="{23804EB6-D4A2-4D74-9595-D875717483B8}" destId="{2FA255CF-B0B7-4B6D-862B-E460DCB76428}" srcOrd="1" destOrd="0" presId="urn:microsoft.com/office/officeart/2018/2/layout/IconVerticalSolidList"/>
    <dgm:cxn modelId="{3B1EF796-6D6C-47A1-A262-20458B35AB30}" type="presParOf" srcId="{23804EB6-D4A2-4D74-9595-D875717483B8}" destId="{6EF00FB6-463A-473D-93B5-6EAD8FAEF14B}" srcOrd="2" destOrd="0" presId="urn:microsoft.com/office/officeart/2018/2/layout/IconVerticalSolidList"/>
    <dgm:cxn modelId="{23912F5D-F68B-49BC-82CD-AF2BEA615793}" type="presParOf" srcId="{23804EB6-D4A2-4D74-9595-D875717483B8}" destId="{AE40B8EB-B314-4DB3-AB7A-37360DFBDA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5F70CC-CDCE-4B31-BDD0-D37093BEEDE0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D0DD4CF-3E9A-4A90-9DB0-4A39F891022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Isolation</a:t>
          </a:r>
        </a:p>
      </dgm:t>
    </dgm:pt>
    <dgm:pt modelId="{A49C7591-51B5-46C1-9D17-0560F089C34A}" type="parTrans" cxnId="{9F958A5F-F42F-42B4-8A03-FE29C2A70508}">
      <dgm:prSet/>
      <dgm:spPr/>
      <dgm:t>
        <a:bodyPr/>
        <a:lstStyle/>
        <a:p>
          <a:endParaRPr lang="en-US"/>
        </a:p>
      </dgm:t>
    </dgm:pt>
    <dgm:pt modelId="{771FB591-7E52-49DF-AAAD-5314090FB737}" type="sibTrans" cxnId="{9F958A5F-F42F-42B4-8A03-FE29C2A70508}">
      <dgm:prSet/>
      <dgm:spPr/>
      <dgm:t>
        <a:bodyPr/>
        <a:lstStyle/>
        <a:p>
          <a:endParaRPr lang="en-US"/>
        </a:p>
      </dgm:t>
    </dgm:pt>
    <dgm:pt modelId="{6F2E90B5-62A2-4DA2-8A57-2897616AFC2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Social Attitudes</a:t>
          </a:r>
        </a:p>
      </dgm:t>
    </dgm:pt>
    <dgm:pt modelId="{7E72A789-8DFE-49F6-8325-B512DB54A2B9}" type="parTrans" cxnId="{E846AE9B-A880-49B4-840F-14E07DDEA88E}">
      <dgm:prSet/>
      <dgm:spPr/>
      <dgm:t>
        <a:bodyPr/>
        <a:lstStyle/>
        <a:p>
          <a:endParaRPr lang="en-US"/>
        </a:p>
      </dgm:t>
    </dgm:pt>
    <dgm:pt modelId="{BF38FE59-D6C2-4CC1-8A5B-9F98157F5C46}" type="sibTrans" cxnId="{E846AE9B-A880-49B4-840F-14E07DDEA88E}">
      <dgm:prSet/>
      <dgm:spPr/>
      <dgm:t>
        <a:bodyPr/>
        <a:lstStyle/>
        <a:p>
          <a:endParaRPr lang="en-US"/>
        </a:p>
      </dgm:t>
    </dgm:pt>
    <dgm:pt modelId="{883CFF40-C948-44C8-BC84-85B7C4DD7FF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Limited Resources</a:t>
          </a:r>
        </a:p>
      </dgm:t>
    </dgm:pt>
    <dgm:pt modelId="{7FDC1B13-AD0D-45DF-B6AD-5733DC1239B9}" type="parTrans" cxnId="{598FF588-DD28-47F3-8F9B-8DB7E2A6F773}">
      <dgm:prSet/>
      <dgm:spPr/>
      <dgm:t>
        <a:bodyPr/>
        <a:lstStyle/>
        <a:p>
          <a:endParaRPr lang="en-US"/>
        </a:p>
      </dgm:t>
    </dgm:pt>
    <dgm:pt modelId="{B020D693-60C0-4F10-959A-C15BAE33056B}" type="sibTrans" cxnId="{598FF588-DD28-47F3-8F9B-8DB7E2A6F773}">
      <dgm:prSet/>
      <dgm:spPr/>
      <dgm:t>
        <a:bodyPr/>
        <a:lstStyle/>
        <a:p>
          <a:endParaRPr lang="en-US"/>
        </a:p>
      </dgm:t>
    </dgm:pt>
    <dgm:pt modelId="{6D56BF79-B71B-48B4-903A-921507B8A73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Staffing</a:t>
          </a:r>
        </a:p>
      </dgm:t>
    </dgm:pt>
    <dgm:pt modelId="{B0D6F6AC-D5B4-4CC8-A3BD-D9BEC5D65438}" type="parTrans" cxnId="{46D6CAE1-2272-4FBF-9E34-38C887CC9D0E}">
      <dgm:prSet/>
      <dgm:spPr/>
      <dgm:t>
        <a:bodyPr/>
        <a:lstStyle/>
        <a:p>
          <a:endParaRPr lang="en-US"/>
        </a:p>
      </dgm:t>
    </dgm:pt>
    <dgm:pt modelId="{44165A25-964E-4900-85D7-0C2AA2071D7B}" type="sibTrans" cxnId="{46D6CAE1-2272-4FBF-9E34-38C887CC9D0E}">
      <dgm:prSet/>
      <dgm:spPr/>
      <dgm:t>
        <a:bodyPr/>
        <a:lstStyle/>
        <a:p>
          <a:endParaRPr lang="en-US"/>
        </a:p>
      </dgm:t>
    </dgm:pt>
    <dgm:pt modelId="{89C44A44-F864-47E6-A613-EA3DC8DF776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Closeness of community</a:t>
          </a:r>
        </a:p>
      </dgm:t>
    </dgm:pt>
    <dgm:pt modelId="{365C6393-A341-40AF-8170-E587F0F8FC50}" type="parTrans" cxnId="{0E6BC000-1A71-4A93-9493-AE10AD367BAE}">
      <dgm:prSet/>
      <dgm:spPr/>
      <dgm:t>
        <a:bodyPr/>
        <a:lstStyle/>
        <a:p>
          <a:endParaRPr lang="en-US"/>
        </a:p>
      </dgm:t>
    </dgm:pt>
    <dgm:pt modelId="{B35954A6-D7EE-4232-9CDA-E6BF59EC8814}" type="sibTrans" cxnId="{0E6BC000-1A71-4A93-9493-AE10AD367BAE}">
      <dgm:prSet/>
      <dgm:spPr/>
      <dgm:t>
        <a:bodyPr/>
        <a:lstStyle/>
        <a:p>
          <a:endParaRPr lang="en-US"/>
        </a:p>
      </dgm:t>
    </dgm:pt>
    <dgm:pt modelId="{F5C6F876-1F7F-4FC4-97D6-E92F8B6F336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Diversity</a:t>
          </a:r>
        </a:p>
      </dgm:t>
    </dgm:pt>
    <dgm:pt modelId="{3DADC0AD-AE2B-4DBE-8800-E5572B686D1A}" type="parTrans" cxnId="{FEDC8CB4-AA97-430F-BABB-B35D1B2513E3}">
      <dgm:prSet/>
      <dgm:spPr/>
      <dgm:t>
        <a:bodyPr/>
        <a:lstStyle/>
        <a:p>
          <a:endParaRPr lang="en-US"/>
        </a:p>
      </dgm:t>
    </dgm:pt>
    <dgm:pt modelId="{71CF3981-E3B9-4DAF-AE49-E25673AFD4D7}" type="sibTrans" cxnId="{FEDC8CB4-AA97-430F-BABB-B35D1B2513E3}">
      <dgm:prSet/>
      <dgm:spPr/>
      <dgm:t>
        <a:bodyPr/>
        <a:lstStyle/>
        <a:p>
          <a:endParaRPr lang="en-US"/>
        </a:p>
      </dgm:t>
    </dgm:pt>
    <dgm:pt modelId="{83ED8E3F-7A4E-4600-A30C-D496C95C66D1}" type="pres">
      <dgm:prSet presAssocID="{B45F70CC-CDCE-4B31-BDD0-D37093BEEDE0}" presName="root" presStyleCnt="0">
        <dgm:presLayoutVars>
          <dgm:dir/>
          <dgm:resizeHandles val="exact"/>
        </dgm:presLayoutVars>
      </dgm:prSet>
      <dgm:spPr/>
    </dgm:pt>
    <dgm:pt modelId="{A456A323-9B20-4CEB-A71F-A92EFE71FB18}" type="pres">
      <dgm:prSet presAssocID="{7D0DD4CF-3E9A-4A90-9DB0-4A39F8910227}" presName="compNode" presStyleCnt="0"/>
      <dgm:spPr/>
    </dgm:pt>
    <dgm:pt modelId="{E8E3E896-9D30-4CE8-8F27-C9895A2D4FD4}" type="pres">
      <dgm:prSet presAssocID="{7D0DD4CF-3E9A-4A90-9DB0-4A39F8910227}" presName="iconBgRect" presStyleLbl="bgShp" presStyleIdx="0" presStyleCnt="6"/>
      <dgm:spPr/>
    </dgm:pt>
    <dgm:pt modelId="{82B1F783-9D14-4401-98ED-5414D3FCE3B3}" type="pres">
      <dgm:prSet presAssocID="{7D0DD4CF-3E9A-4A90-9DB0-4A39F89102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C0F41676-FF3B-4DCA-947F-616FC0698E97}" type="pres">
      <dgm:prSet presAssocID="{7D0DD4CF-3E9A-4A90-9DB0-4A39F8910227}" presName="spaceRect" presStyleCnt="0"/>
      <dgm:spPr/>
    </dgm:pt>
    <dgm:pt modelId="{8B97BA2A-78A7-4308-9748-0F500AD5936D}" type="pres">
      <dgm:prSet presAssocID="{7D0DD4CF-3E9A-4A90-9DB0-4A39F8910227}" presName="textRect" presStyleLbl="revTx" presStyleIdx="0" presStyleCnt="6">
        <dgm:presLayoutVars>
          <dgm:chMax val="1"/>
          <dgm:chPref val="1"/>
        </dgm:presLayoutVars>
      </dgm:prSet>
      <dgm:spPr/>
    </dgm:pt>
    <dgm:pt modelId="{66C08C6B-61C5-476D-94C6-684FA09AAF40}" type="pres">
      <dgm:prSet presAssocID="{771FB591-7E52-49DF-AAAD-5314090FB737}" presName="sibTrans" presStyleCnt="0"/>
      <dgm:spPr/>
    </dgm:pt>
    <dgm:pt modelId="{6597E560-9675-4AE5-8A5B-0F5713598653}" type="pres">
      <dgm:prSet presAssocID="{6F2E90B5-62A2-4DA2-8A57-2897616AFC2C}" presName="compNode" presStyleCnt="0"/>
      <dgm:spPr/>
    </dgm:pt>
    <dgm:pt modelId="{10E288A8-240B-4C8D-98BA-C03E7EDE9289}" type="pres">
      <dgm:prSet presAssocID="{6F2E90B5-62A2-4DA2-8A57-2897616AFC2C}" presName="iconBgRect" presStyleLbl="bgShp" presStyleIdx="1" presStyleCnt="6"/>
      <dgm:spPr/>
    </dgm:pt>
    <dgm:pt modelId="{6254A710-11CC-40FA-8BB6-9F23E900A099}" type="pres">
      <dgm:prSet presAssocID="{6F2E90B5-62A2-4DA2-8A57-2897616AFC2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C374EF9A-1A0A-4AA3-97A9-63D185AD6DAD}" type="pres">
      <dgm:prSet presAssocID="{6F2E90B5-62A2-4DA2-8A57-2897616AFC2C}" presName="spaceRect" presStyleCnt="0"/>
      <dgm:spPr/>
    </dgm:pt>
    <dgm:pt modelId="{01052B76-2948-4E6C-AB27-E43E89935F7F}" type="pres">
      <dgm:prSet presAssocID="{6F2E90B5-62A2-4DA2-8A57-2897616AFC2C}" presName="textRect" presStyleLbl="revTx" presStyleIdx="1" presStyleCnt="6">
        <dgm:presLayoutVars>
          <dgm:chMax val="1"/>
          <dgm:chPref val="1"/>
        </dgm:presLayoutVars>
      </dgm:prSet>
      <dgm:spPr/>
    </dgm:pt>
    <dgm:pt modelId="{54C1D611-1885-467C-8FB2-ADFD35549D11}" type="pres">
      <dgm:prSet presAssocID="{BF38FE59-D6C2-4CC1-8A5B-9F98157F5C46}" presName="sibTrans" presStyleCnt="0"/>
      <dgm:spPr/>
    </dgm:pt>
    <dgm:pt modelId="{51F96D79-4AD0-4FB3-A226-02AFD6FD8E52}" type="pres">
      <dgm:prSet presAssocID="{883CFF40-C948-44C8-BC84-85B7C4DD7FFE}" presName="compNode" presStyleCnt="0"/>
      <dgm:spPr/>
    </dgm:pt>
    <dgm:pt modelId="{9EC4EE60-870E-4C28-B94C-3F57E1189A59}" type="pres">
      <dgm:prSet presAssocID="{883CFF40-C948-44C8-BC84-85B7C4DD7FFE}" presName="iconBgRect" presStyleLbl="bgShp" presStyleIdx="2" presStyleCnt="6"/>
      <dgm:spPr/>
    </dgm:pt>
    <dgm:pt modelId="{37C5B04C-4BD8-4943-9279-1E9FBF794534}" type="pres">
      <dgm:prSet presAssocID="{883CFF40-C948-44C8-BC84-85B7C4DD7FF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D0C57AE3-7897-4DDE-B6AB-6C700885B83D}" type="pres">
      <dgm:prSet presAssocID="{883CFF40-C948-44C8-BC84-85B7C4DD7FFE}" presName="spaceRect" presStyleCnt="0"/>
      <dgm:spPr/>
    </dgm:pt>
    <dgm:pt modelId="{F68707BB-B57F-4E3C-A041-196B4F860C73}" type="pres">
      <dgm:prSet presAssocID="{883CFF40-C948-44C8-BC84-85B7C4DD7FFE}" presName="textRect" presStyleLbl="revTx" presStyleIdx="2" presStyleCnt="6">
        <dgm:presLayoutVars>
          <dgm:chMax val="1"/>
          <dgm:chPref val="1"/>
        </dgm:presLayoutVars>
      </dgm:prSet>
      <dgm:spPr/>
    </dgm:pt>
    <dgm:pt modelId="{DBF26542-735F-4685-9AD3-2E87577254C7}" type="pres">
      <dgm:prSet presAssocID="{B020D693-60C0-4F10-959A-C15BAE33056B}" presName="sibTrans" presStyleCnt="0"/>
      <dgm:spPr/>
    </dgm:pt>
    <dgm:pt modelId="{A8F183FD-CF0D-4FB5-875B-5ED0801F0324}" type="pres">
      <dgm:prSet presAssocID="{6D56BF79-B71B-48B4-903A-921507B8A73F}" presName="compNode" presStyleCnt="0"/>
      <dgm:spPr/>
    </dgm:pt>
    <dgm:pt modelId="{D0C04241-FB51-428B-9587-4594D8F24AF5}" type="pres">
      <dgm:prSet presAssocID="{6D56BF79-B71B-48B4-903A-921507B8A73F}" presName="iconBgRect" presStyleLbl="bgShp" presStyleIdx="3" presStyleCnt="6"/>
      <dgm:spPr/>
    </dgm:pt>
    <dgm:pt modelId="{5B5DF9B3-5BAE-4795-8FA6-4A3A92543BC6}" type="pres">
      <dgm:prSet presAssocID="{6D56BF79-B71B-48B4-903A-921507B8A73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9D54F1BD-4B67-47EE-BD59-7F32345F53A5}" type="pres">
      <dgm:prSet presAssocID="{6D56BF79-B71B-48B4-903A-921507B8A73F}" presName="spaceRect" presStyleCnt="0"/>
      <dgm:spPr/>
    </dgm:pt>
    <dgm:pt modelId="{03DC7D1F-98B8-4BFD-9529-18D9A4CA48EC}" type="pres">
      <dgm:prSet presAssocID="{6D56BF79-B71B-48B4-903A-921507B8A73F}" presName="textRect" presStyleLbl="revTx" presStyleIdx="3" presStyleCnt="6">
        <dgm:presLayoutVars>
          <dgm:chMax val="1"/>
          <dgm:chPref val="1"/>
        </dgm:presLayoutVars>
      </dgm:prSet>
      <dgm:spPr/>
    </dgm:pt>
    <dgm:pt modelId="{017B493D-5BA3-4940-B421-1478332F27F7}" type="pres">
      <dgm:prSet presAssocID="{44165A25-964E-4900-85D7-0C2AA2071D7B}" presName="sibTrans" presStyleCnt="0"/>
      <dgm:spPr/>
    </dgm:pt>
    <dgm:pt modelId="{20A73D36-775A-437F-8098-BB30FD283097}" type="pres">
      <dgm:prSet presAssocID="{89C44A44-F864-47E6-A613-EA3DC8DF7766}" presName="compNode" presStyleCnt="0"/>
      <dgm:spPr/>
    </dgm:pt>
    <dgm:pt modelId="{47808156-78D7-40A6-82E1-05C676E9C0E2}" type="pres">
      <dgm:prSet presAssocID="{89C44A44-F864-47E6-A613-EA3DC8DF7766}" presName="iconBgRect" presStyleLbl="bgShp" presStyleIdx="4" presStyleCnt="6"/>
      <dgm:spPr/>
    </dgm:pt>
    <dgm:pt modelId="{5FA3658F-2F67-4AAD-B0BC-02DB00C2D65F}" type="pres">
      <dgm:prSet presAssocID="{89C44A44-F864-47E6-A613-EA3DC8DF776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99E2AE49-A2C1-4733-A181-2222ACBCF187}" type="pres">
      <dgm:prSet presAssocID="{89C44A44-F864-47E6-A613-EA3DC8DF7766}" presName="spaceRect" presStyleCnt="0"/>
      <dgm:spPr/>
    </dgm:pt>
    <dgm:pt modelId="{D586F250-B6EE-42B9-8AE2-147284FD2FAE}" type="pres">
      <dgm:prSet presAssocID="{89C44A44-F864-47E6-A613-EA3DC8DF7766}" presName="textRect" presStyleLbl="revTx" presStyleIdx="4" presStyleCnt="6">
        <dgm:presLayoutVars>
          <dgm:chMax val="1"/>
          <dgm:chPref val="1"/>
        </dgm:presLayoutVars>
      </dgm:prSet>
      <dgm:spPr/>
    </dgm:pt>
    <dgm:pt modelId="{54AD516B-7C14-49BB-B085-F3F4CD1F5FF1}" type="pres">
      <dgm:prSet presAssocID="{B35954A6-D7EE-4232-9CDA-E6BF59EC8814}" presName="sibTrans" presStyleCnt="0"/>
      <dgm:spPr/>
    </dgm:pt>
    <dgm:pt modelId="{4A2E8895-93E6-4E4C-8A55-599C1F4E93C1}" type="pres">
      <dgm:prSet presAssocID="{F5C6F876-1F7F-4FC4-97D6-E92F8B6F336A}" presName="compNode" presStyleCnt="0"/>
      <dgm:spPr/>
    </dgm:pt>
    <dgm:pt modelId="{F5911699-12C4-46B2-AB4D-381B909DA668}" type="pres">
      <dgm:prSet presAssocID="{F5C6F876-1F7F-4FC4-97D6-E92F8B6F336A}" presName="iconBgRect" presStyleLbl="bgShp" presStyleIdx="5" presStyleCnt="6"/>
      <dgm:spPr/>
    </dgm:pt>
    <dgm:pt modelId="{5141FFFF-8AB9-430A-8711-51E80CDEC29C}" type="pres">
      <dgm:prSet presAssocID="{F5C6F876-1F7F-4FC4-97D6-E92F8B6F336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8C5F618-E1E1-4BF1-AADE-0F451F2C6665}" type="pres">
      <dgm:prSet presAssocID="{F5C6F876-1F7F-4FC4-97D6-E92F8B6F336A}" presName="spaceRect" presStyleCnt="0"/>
      <dgm:spPr/>
    </dgm:pt>
    <dgm:pt modelId="{EF0ABD2A-2C7F-423A-8FD1-65E68369018D}" type="pres">
      <dgm:prSet presAssocID="{F5C6F876-1F7F-4FC4-97D6-E92F8B6F336A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0E6BC000-1A71-4A93-9493-AE10AD367BAE}" srcId="{B45F70CC-CDCE-4B31-BDD0-D37093BEEDE0}" destId="{89C44A44-F864-47E6-A613-EA3DC8DF7766}" srcOrd="4" destOrd="0" parTransId="{365C6393-A341-40AF-8170-E587F0F8FC50}" sibTransId="{B35954A6-D7EE-4232-9CDA-E6BF59EC8814}"/>
    <dgm:cxn modelId="{67007F09-4E0A-49B3-AE4A-E66C65B54E15}" type="presOf" srcId="{B45F70CC-CDCE-4B31-BDD0-D37093BEEDE0}" destId="{83ED8E3F-7A4E-4600-A30C-D496C95C66D1}" srcOrd="0" destOrd="0" presId="urn:microsoft.com/office/officeart/2018/5/layout/IconCircleLabelList"/>
    <dgm:cxn modelId="{E036DB16-5270-4491-8777-7A83C324E54F}" type="presOf" srcId="{F5C6F876-1F7F-4FC4-97D6-E92F8B6F336A}" destId="{EF0ABD2A-2C7F-423A-8FD1-65E68369018D}" srcOrd="0" destOrd="0" presId="urn:microsoft.com/office/officeart/2018/5/layout/IconCircleLabelList"/>
    <dgm:cxn modelId="{9F958A5F-F42F-42B4-8A03-FE29C2A70508}" srcId="{B45F70CC-CDCE-4B31-BDD0-D37093BEEDE0}" destId="{7D0DD4CF-3E9A-4A90-9DB0-4A39F8910227}" srcOrd="0" destOrd="0" parTransId="{A49C7591-51B5-46C1-9D17-0560F089C34A}" sibTransId="{771FB591-7E52-49DF-AAAD-5314090FB737}"/>
    <dgm:cxn modelId="{2D160A61-1F07-4FA3-A64A-22FC9A55FC1C}" type="presOf" srcId="{6D56BF79-B71B-48B4-903A-921507B8A73F}" destId="{03DC7D1F-98B8-4BFD-9529-18D9A4CA48EC}" srcOrd="0" destOrd="0" presId="urn:microsoft.com/office/officeart/2018/5/layout/IconCircleLabelList"/>
    <dgm:cxn modelId="{598FF588-DD28-47F3-8F9B-8DB7E2A6F773}" srcId="{B45F70CC-CDCE-4B31-BDD0-D37093BEEDE0}" destId="{883CFF40-C948-44C8-BC84-85B7C4DD7FFE}" srcOrd="2" destOrd="0" parTransId="{7FDC1B13-AD0D-45DF-B6AD-5733DC1239B9}" sibTransId="{B020D693-60C0-4F10-959A-C15BAE33056B}"/>
    <dgm:cxn modelId="{41368599-B5BE-440F-9433-EC2C33B04D32}" type="presOf" srcId="{6F2E90B5-62A2-4DA2-8A57-2897616AFC2C}" destId="{01052B76-2948-4E6C-AB27-E43E89935F7F}" srcOrd="0" destOrd="0" presId="urn:microsoft.com/office/officeart/2018/5/layout/IconCircleLabelList"/>
    <dgm:cxn modelId="{E846AE9B-A880-49B4-840F-14E07DDEA88E}" srcId="{B45F70CC-CDCE-4B31-BDD0-D37093BEEDE0}" destId="{6F2E90B5-62A2-4DA2-8A57-2897616AFC2C}" srcOrd="1" destOrd="0" parTransId="{7E72A789-8DFE-49F6-8325-B512DB54A2B9}" sibTransId="{BF38FE59-D6C2-4CC1-8A5B-9F98157F5C46}"/>
    <dgm:cxn modelId="{1D97ED9C-E202-40B0-BF62-CB40D1F371FD}" type="presOf" srcId="{883CFF40-C948-44C8-BC84-85B7C4DD7FFE}" destId="{F68707BB-B57F-4E3C-A041-196B4F860C73}" srcOrd="0" destOrd="0" presId="urn:microsoft.com/office/officeart/2018/5/layout/IconCircleLabelList"/>
    <dgm:cxn modelId="{8781BEA9-A0CA-4DE5-8C80-ED065C835378}" type="presOf" srcId="{7D0DD4CF-3E9A-4A90-9DB0-4A39F8910227}" destId="{8B97BA2A-78A7-4308-9748-0F500AD5936D}" srcOrd="0" destOrd="0" presId="urn:microsoft.com/office/officeart/2018/5/layout/IconCircleLabelList"/>
    <dgm:cxn modelId="{FEDC8CB4-AA97-430F-BABB-B35D1B2513E3}" srcId="{B45F70CC-CDCE-4B31-BDD0-D37093BEEDE0}" destId="{F5C6F876-1F7F-4FC4-97D6-E92F8B6F336A}" srcOrd="5" destOrd="0" parTransId="{3DADC0AD-AE2B-4DBE-8800-E5572B686D1A}" sibTransId="{71CF3981-E3B9-4DAF-AE49-E25673AFD4D7}"/>
    <dgm:cxn modelId="{46D6CAE1-2272-4FBF-9E34-38C887CC9D0E}" srcId="{B45F70CC-CDCE-4B31-BDD0-D37093BEEDE0}" destId="{6D56BF79-B71B-48B4-903A-921507B8A73F}" srcOrd="3" destOrd="0" parTransId="{B0D6F6AC-D5B4-4CC8-A3BD-D9BEC5D65438}" sibTransId="{44165A25-964E-4900-85D7-0C2AA2071D7B}"/>
    <dgm:cxn modelId="{03C95FF5-8F78-42BA-9767-23BCBD0DE9BF}" type="presOf" srcId="{89C44A44-F864-47E6-A613-EA3DC8DF7766}" destId="{D586F250-B6EE-42B9-8AE2-147284FD2FAE}" srcOrd="0" destOrd="0" presId="urn:microsoft.com/office/officeart/2018/5/layout/IconCircleLabelList"/>
    <dgm:cxn modelId="{4AB63334-B1BC-4F63-AED7-9B908A05A684}" type="presParOf" srcId="{83ED8E3F-7A4E-4600-A30C-D496C95C66D1}" destId="{A456A323-9B20-4CEB-A71F-A92EFE71FB18}" srcOrd="0" destOrd="0" presId="urn:microsoft.com/office/officeart/2018/5/layout/IconCircleLabelList"/>
    <dgm:cxn modelId="{81E02B11-8F46-410E-B072-9DC4978F305A}" type="presParOf" srcId="{A456A323-9B20-4CEB-A71F-A92EFE71FB18}" destId="{E8E3E896-9D30-4CE8-8F27-C9895A2D4FD4}" srcOrd="0" destOrd="0" presId="urn:microsoft.com/office/officeart/2018/5/layout/IconCircleLabelList"/>
    <dgm:cxn modelId="{6D72E1D8-E23C-45C0-B850-EF8769DAD267}" type="presParOf" srcId="{A456A323-9B20-4CEB-A71F-A92EFE71FB18}" destId="{82B1F783-9D14-4401-98ED-5414D3FCE3B3}" srcOrd="1" destOrd="0" presId="urn:microsoft.com/office/officeart/2018/5/layout/IconCircleLabelList"/>
    <dgm:cxn modelId="{C385409D-E805-487E-B1CB-52E387F33FA5}" type="presParOf" srcId="{A456A323-9B20-4CEB-A71F-A92EFE71FB18}" destId="{C0F41676-FF3B-4DCA-947F-616FC0698E97}" srcOrd="2" destOrd="0" presId="urn:microsoft.com/office/officeart/2018/5/layout/IconCircleLabelList"/>
    <dgm:cxn modelId="{9F58F407-D5D9-4A57-A514-2ADC83514D02}" type="presParOf" srcId="{A456A323-9B20-4CEB-A71F-A92EFE71FB18}" destId="{8B97BA2A-78A7-4308-9748-0F500AD5936D}" srcOrd="3" destOrd="0" presId="urn:microsoft.com/office/officeart/2018/5/layout/IconCircleLabelList"/>
    <dgm:cxn modelId="{1C07BA4A-7CA7-46E6-BB6E-206C49CBADC6}" type="presParOf" srcId="{83ED8E3F-7A4E-4600-A30C-D496C95C66D1}" destId="{66C08C6B-61C5-476D-94C6-684FA09AAF40}" srcOrd="1" destOrd="0" presId="urn:microsoft.com/office/officeart/2018/5/layout/IconCircleLabelList"/>
    <dgm:cxn modelId="{6D674B0E-9C08-4179-A828-640D1633E0CB}" type="presParOf" srcId="{83ED8E3F-7A4E-4600-A30C-D496C95C66D1}" destId="{6597E560-9675-4AE5-8A5B-0F5713598653}" srcOrd="2" destOrd="0" presId="urn:microsoft.com/office/officeart/2018/5/layout/IconCircleLabelList"/>
    <dgm:cxn modelId="{25DAE0CA-5665-4B80-AE23-4BF449170A56}" type="presParOf" srcId="{6597E560-9675-4AE5-8A5B-0F5713598653}" destId="{10E288A8-240B-4C8D-98BA-C03E7EDE9289}" srcOrd="0" destOrd="0" presId="urn:microsoft.com/office/officeart/2018/5/layout/IconCircleLabelList"/>
    <dgm:cxn modelId="{1B156CCE-F49E-4279-A05A-B2014E901FA0}" type="presParOf" srcId="{6597E560-9675-4AE5-8A5B-0F5713598653}" destId="{6254A710-11CC-40FA-8BB6-9F23E900A099}" srcOrd="1" destOrd="0" presId="urn:microsoft.com/office/officeart/2018/5/layout/IconCircleLabelList"/>
    <dgm:cxn modelId="{BD7456EA-83AE-4862-9194-CC5CA0494124}" type="presParOf" srcId="{6597E560-9675-4AE5-8A5B-0F5713598653}" destId="{C374EF9A-1A0A-4AA3-97A9-63D185AD6DAD}" srcOrd="2" destOrd="0" presId="urn:microsoft.com/office/officeart/2018/5/layout/IconCircleLabelList"/>
    <dgm:cxn modelId="{078DE7DC-2A58-4632-BCA5-93AA73142AEF}" type="presParOf" srcId="{6597E560-9675-4AE5-8A5B-0F5713598653}" destId="{01052B76-2948-4E6C-AB27-E43E89935F7F}" srcOrd="3" destOrd="0" presId="urn:microsoft.com/office/officeart/2018/5/layout/IconCircleLabelList"/>
    <dgm:cxn modelId="{755C3CF9-524C-4E55-A8FC-5A2FDCD1CFD4}" type="presParOf" srcId="{83ED8E3F-7A4E-4600-A30C-D496C95C66D1}" destId="{54C1D611-1885-467C-8FB2-ADFD35549D11}" srcOrd="3" destOrd="0" presId="urn:microsoft.com/office/officeart/2018/5/layout/IconCircleLabelList"/>
    <dgm:cxn modelId="{7B712605-16FD-4757-ACFE-5DC41A9B11B3}" type="presParOf" srcId="{83ED8E3F-7A4E-4600-A30C-D496C95C66D1}" destId="{51F96D79-4AD0-4FB3-A226-02AFD6FD8E52}" srcOrd="4" destOrd="0" presId="urn:microsoft.com/office/officeart/2018/5/layout/IconCircleLabelList"/>
    <dgm:cxn modelId="{8B3332A8-02B8-4864-8D67-0A7286EF47C9}" type="presParOf" srcId="{51F96D79-4AD0-4FB3-A226-02AFD6FD8E52}" destId="{9EC4EE60-870E-4C28-B94C-3F57E1189A59}" srcOrd="0" destOrd="0" presId="urn:microsoft.com/office/officeart/2018/5/layout/IconCircleLabelList"/>
    <dgm:cxn modelId="{BA349EF2-B941-42BE-9889-41715666BEC1}" type="presParOf" srcId="{51F96D79-4AD0-4FB3-A226-02AFD6FD8E52}" destId="{37C5B04C-4BD8-4943-9279-1E9FBF794534}" srcOrd="1" destOrd="0" presId="urn:microsoft.com/office/officeart/2018/5/layout/IconCircleLabelList"/>
    <dgm:cxn modelId="{F1154143-3928-4FA1-A906-8120A6A695E8}" type="presParOf" srcId="{51F96D79-4AD0-4FB3-A226-02AFD6FD8E52}" destId="{D0C57AE3-7897-4DDE-B6AB-6C700885B83D}" srcOrd="2" destOrd="0" presId="urn:microsoft.com/office/officeart/2018/5/layout/IconCircleLabelList"/>
    <dgm:cxn modelId="{D65A0C33-37CD-44A0-A586-9F99B2D627FE}" type="presParOf" srcId="{51F96D79-4AD0-4FB3-A226-02AFD6FD8E52}" destId="{F68707BB-B57F-4E3C-A041-196B4F860C73}" srcOrd="3" destOrd="0" presId="urn:microsoft.com/office/officeart/2018/5/layout/IconCircleLabelList"/>
    <dgm:cxn modelId="{0DDAF44B-EC7B-4A88-B633-6A5EF1A92F68}" type="presParOf" srcId="{83ED8E3F-7A4E-4600-A30C-D496C95C66D1}" destId="{DBF26542-735F-4685-9AD3-2E87577254C7}" srcOrd="5" destOrd="0" presId="urn:microsoft.com/office/officeart/2018/5/layout/IconCircleLabelList"/>
    <dgm:cxn modelId="{EAD75F44-8B47-4DDD-82B9-7BB58144CC6A}" type="presParOf" srcId="{83ED8E3F-7A4E-4600-A30C-D496C95C66D1}" destId="{A8F183FD-CF0D-4FB5-875B-5ED0801F0324}" srcOrd="6" destOrd="0" presId="urn:microsoft.com/office/officeart/2018/5/layout/IconCircleLabelList"/>
    <dgm:cxn modelId="{74A647EB-385A-4BC5-930E-00E209C5E0FC}" type="presParOf" srcId="{A8F183FD-CF0D-4FB5-875B-5ED0801F0324}" destId="{D0C04241-FB51-428B-9587-4594D8F24AF5}" srcOrd="0" destOrd="0" presId="urn:microsoft.com/office/officeart/2018/5/layout/IconCircleLabelList"/>
    <dgm:cxn modelId="{94ECF07E-7F86-44AD-8F1B-A328FC54AE5D}" type="presParOf" srcId="{A8F183FD-CF0D-4FB5-875B-5ED0801F0324}" destId="{5B5DF9B3-5BAE-4795-8FA6-4A3A92543BC6}" srcOrd="1" destOrd="0" presId="urn:microsoft.com/office/officeart/2018/5/layout/IconCircleLabelList"/>
    <dgm:cxn modelId="{FA0A75BD-626A-4A41-B45C-C5B29712EC4C}" type="presParOf" srcId="{A8F183FD-CF0D-4FB5-875B-5ED0801F0324}" destId="{9D54F1BD-4B67-47EE-BD59-7F32345F53A5}" srcOrd="2" destOrd="0" presId="urn:microsoft.com/office/officeart/2018/5/layout/IconCircleLabelList"/>
    <dgm:cxn modelId="{34DB7BF8-B0FF-4F00-893C-B4BAD6296239}" type="presParOf" srcId="{A8F183FD-CF0D-4FB5-875B-5ED0801F0324}" destId="{03DC7D1F-98B8-4BFD-9529-18D9A4CA48EC}" srcOrd="3" destOrd="0" presId="urn:microsoft.com/office/officeart/2018/5/layout/IconCircleLabelList"/>
    <dgm:cxn modelId="{46AE9A83-2E67-468F-88A4-B3DD6742506C}" type="presParOf" srcId="{83ED8E3F-7A4E-4600-A30C-D496C95C66D1}" destId="{017B493D-5BA3-4940-B421-1478332F27F7}" srcOrd="7" destOrd="0" presId="urn:microsoft.com/office/officeart/2018/5/layout/IconCircleLabelList"/>
    <dgm:cxn modelId="{6D90079F-192E-4A08-A21B-F2192F42D6C1}" type="presParOf" srcId="{83ED8E3F-7A4E-4600-A30C-D496C95C66D1}" destId="{20A73D36-775A-437F-8098-BB30FD283097}" srcOrd="8" destOrd="0" presId="urn:microsoft.com/office/officeart/2018/5/layout/IconCircleLabelList"/>
    <dgm:cxn modelId="{6148CFB5-FE50-4229-AEA6-471FB9282EF1}" type="presParOf" srcId="{20A73D36-775A-437F-8098-BB30FD283097}" destId="{47808156-78D7-40A6-82E1-05C676E9C0E2}" srcOrd="0" destOrd="0" presId="urn:microsoft.com/office/officeart/2018/5/layout/IconCircleLabelList"/>
    <dgm:cxn modelId="{F32BE57E-61EE-4C44-99BC-0BAE060FBC5A}" type="presParOf" srcId="{20A73D36-775A-437F-8098-BB30FD283097}" destId="{5FA3658F-2F67-4AAD-B0BC-02DB00C2D65F}" srcOrd="1" destOrd="0" presId="urn:microsoft.com/office/officeart/2018/5/layout/IconCircleLabelList"/>
    <dgm:cxn modelId="{E8D974DF-FCDE-4759-89ED-195A0FF86F01}" type="presParOf" srcId="{20A73D36-775A-437F-8098-BB30FD283097}" destId="{99E2AE49-A2C1-4733-A181-2222ACBCF187}" srcOrd="2" destOrd="0" presId="urn:microsoft.com/office/officeart/2018/5/layout/IconCircleLabelList"/>
    <dgm:cxn modelId="{1012DD0D-0F82-4261-A2D5-3AC4922DFE3A}" type="presParOf" srcId="{20A73D36-775A-437F-8098-BB30FD283097}" destId="{D586F250-B6EE-42B9-8AE2-147284FD2FAE}" srcOrd="3" destOrd="0" presId="urn:microsoft.com/office/officeart/2018/5/layout/IconCircleLabelList"/>
    <dgm:cxn modelId="{931986AD-6D02-4057-A26E-E3B483363243}" type="presParOf" srcId="{83ED8E3F-7A4E-4600-A30C-D496C95C66D1}" destId="{54AD516B-7C14-49BB-B085-F3F4CD1F5FF1}" srcOrd="9" destOrd="0" presId="urn:microsoft.com/office/officeart/2018/5/layout/IconCircleLabelList"/>
    <dgm:cxn modelId="{4200CED9-4998-4A42-B5D5-A2C8CE091863}" type="presParOf" srcId="{83ED8E3F-7A4E-4600-A30C-D496C95C66D1}" destId="{4A2E8895-93E6-4E4C-8A55-599C1F4E93C1}" srcOrd="10" destOrd="0" presId="urn:microsoft.com/office/officeart/2018/5/layout/IconCircleLabelList"/>
    <dgm:cxn modelId="{245F823E-0AF8-4971-9DD7-FF3DD6C0752C}" type="presParOf" srcId="{4A2E8895-93E6-4E4C-8A55-599C1F4E93C1}" destId="{F5911699-12C4-46B2-AB4D-381B909DA668}" srcOrd="0" destOrd="0" presId="urn:microsoft.com/office/officeart/2018/5/layout/IconCircleLabelList"/>
    <dgm:cxn modelId="{A8B902F5-8149-4FAA-8DA5-49653D0AD26B}" type="presParOf" srcId="{4A2E8895-93E6-4E4C-8A55-599C1F4E93C1}" destId="{5141FFFF-8AB9-430A-8711-51E80CDEC29C}" srcOrd="1" destOrd="0" presId="urn:microsoft.com/office/officeart/2018/5/layout/IconCircleLabelList"/>
    <dgm:cxn modelId="{5CAB4A07-A1A8-4495-A75A-CFB4294227E8}" type="presParOf" srcId="{4A2E8895-93E6-4E4C-8A55-599C1F4E93C1}" destId="{78C5F618-E1E1-4BF1-AADE-0F451F2C6665}" srcOrd="2" destOrd="0" presId="urn:microsoft.com/office/officeart/2018/5/layout/IconCircleLabelList"/>
    <dgm:cxn modelId="{E0C01EBF-B4B1-4227-923B-9C24F324CA38}" type="presParOf" srcId="{4A2E8895-93E6-4E4C-8A55-599C1F4E93C1}" destId="{EF0ABD2A-2C7F-423A-8FD1-65E68369018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BBD99-CE29-4D39-945A-CDCE73DB0ADA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F3C3A27-5433-4CF4-A03D-87A835B32B9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Isolation</a:t>
          </a:r>
        </a:p>
      </dgm:t>
    </dgm:pt>
    <dgm:pt modelId="{70BBED20-1511-422E-B4B1-3DAE7DFD9322}" type="parTrans" cxnId="{93805FFA-B80A-40F5-9968-2E0C7F7B0E0F}">
      <dgm:prSet/>
      <dgm:spPr/>
      <dgm:t>
        <a:bodyPr/>
        <a:lstStyle/>
        <a:p>
          <a:endParaRPr lang="en-US"/>
        </a:p>
      </dgm:t>
    </dgm:pt>
    <dgm:pt modelId="{002BB809-68D4-43A8-8A61-46515BB33F50}" type="sibTrans" cxnId="{93805FFA-B80A-40F5-9968-2E0C7F7B0E0F}">
      <dgm:prSet/>
      <dgm:spPr/>
      <dgm:t>
        <a:bodyPr/>
        <a:lstStyle/>
        <a:p>
          <a:endParaRPr lang="en-US"/>
        </a:p>
      </dgm:t>
    </dgm:pt>
    <dgm:pt modelId="{191471C3-A716-4F24-8F4E-88652615BA1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Social Attitudes</a:t>
          </a:r>
        </a:p>
      </dgm:t>
    </dgm:pt>
    <dgm:pt modelId="{7F50014E-0E46-4033-BDFB-770913504508}" type="parTrans" cxnId="{9D653494-7A8C-4F62-B7E4-A10D230350F8}">
      <dgm:prSet/>
      <dgm:spPr/>
      <dgm:t>
        <a:bodyPr/>
        <a:lstStyle/>
        <a:p>
          <a:endParaRPr lang="en-US"/>
        </a:p>
      </dgm:t>
    </dgm:pt>
    <dgm:pt modelId="{A5703D32-9ED7-48CD-AA0B-1B07E93E40C8}" type="sibTrans" cxnId="{9D653494-7A8C-4F62-B7E4-A10D230350F8}">
      <dgm:prSet/>
      <dgm:spPr/>
      <dgm:t>
        <a:bodyPr/>
        <a:lstStyle/>
        <a:p>
          <a:endParaRPr lang="en-US"/>
        </a:p>
      </dgm:t>
    </dgm:pt>
    <dgm:pt modelId="{615E7ADC-5F37-4993-8669-CFC39739E4E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Limited Resources</a:t>
          </a:r>
        </a:p>
      </dgm:t>
    </dgm:pt>
    <dgm:pt modelId="{FEBBE365-B3D2-4AFC-9C94-0B8377745EB1}" type="parTrans" cxnId="{202AE42C-D182-429C-A79C-4E5197AEC65B}">
      <dgm:prSet/>
      <dgm:spPr/>
      <dgm:t>
        <a:bodyPr/>
        <a:lstStyle/>
        <a:p>
          <a:endParaRPr lang="en-US"/>
        </a:p>
      </dgm:t>
    </dgm:pt>
    <dgm:pt modelId="{8D93E701-30E2-4257-A0BB-B3EA9182CD58}" type="sibTrans" cxnId="{202AE42C-D182-429C-A79C-4E5197AEC65B}">
      <dgm:prSet/>
      <dgm:spPr/>
      <dgm:t>
        <a:bodyPr/>
        <a:lstStyle/>
        <a:p>
          <a:endParaRPr lang="en-US"/>
        </a:p>
      </dgm:t>
    </dgm:pt>
    <dgm:pt modelId="{795EEDB0-D4D5-4920-9352-BE6002F9230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Staffing</a:t>
          </a:r>
        </a:p>
      </dgm:t>
    </dgm:pt>
    <dgm:pt modelId="{71911DBE-20E5-4783-B8D4-0E0826D941D0}" type="parTrans" cxnId="{4BFC4837-3937-496B-B572-3771252CC491}">
      <dgm:prSet/>
      <dgm:spPr/>
      <dgm:t>
        <a:bodyPr/>
        <a:lstStyle/>
        <a:p>
          <a:endParaRPr lang="en-US"/>
        </a:p>
      </dgm:t>
    </dgm:pt>
    <dgm:pt modelId="{12ED3CD9-B6C5-40E5-BA2F-374BA4E9218A}" type="sibTrans" cxnId="{4BFC4837-3937-496B-B572-3771252CC491}">
      <dgm:prSet/>
      <dgm:spPr/>
      <dgm:t>
        <a:bodyPr/>
        <a:lstStyle/>
        <a:p>
          <a:endParaRPr lang="en-US"/>
        </a:p>
      </dgm:t>
    </dgm:pt>
    <dgm:pt modelId="{2DC74272-6030-4DE5-B151-1EF3DD3926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Closeness of community</a:t>
          </a:r>
        </a:p>
      </dgm:t>
    </dgm:pt>
    <dgm:pt modelId="{7794C255-7A08-4DD3-A303-5F5962C988CD}" type="parTrans" cxnId="{83041668-7036-4A25-BF67-D80EEC3E0293}">
      <dgm:prSet/>
      <dgm:spPr/>
      <dgm:t>
        <a:bodyPr/>
        <a:lstStyle/>
        <a:p>
          <a:endParaRPr lang="en-US"/>
        </a:p>
      </dgm:t>
    </dgm:pt>
    <dgm:pt modelId="{1F8AB106-2E46-438C-A763-EC1378E50AED}" type="sibTrans" cxnId="{83041668-7036-4A25-BF67-D80EEC3E0293}">
      <dgm:prSet/>
      <dgm:spPr/>
      <dgm:t>
        <a:bodyPr/>
        <a:lstStyle/>
        <a:p>
          <a:endParaRPr lang="en-US"/>
        </a:p>
      </dgm:t>
    </dgm:pt>
    <dgm:pt modelId="{43AE101A-56A6-4B7D-A3F3-80C2C3BA8AF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Diversity</a:t>
          </a:r>
        </a:p>
      </dgm:t>
    </dgm:pt>
    <dgm:pt modelId="{37E9CD16-9F2C-4BD5-BF9C-2F662BF0C6DF}" type="parTrans" cxnId="{86A0E916-81C2-49C8-8DE2-9652748E0E65}">
      <dgm:prSet/>
      <dgm:spPr/>
      <dgm:t>
        <a:bodyPr/>
        <a:lstStyle/>
        <a:p>
          <a:endParaRPr lang="en-US"/>
        </a:p>
      </dgm:t>
    </dgm:pt>
    <dgm:pt modelId="{3E1081D2-77DB-44F6-AD75-12C4B128134A}" type="sibTrans" cxnId="{86A0E916-81C2-49C8-8DE2-9652748E0E65}">
      <dgm:prSet/>
      <dgm:spPr/>
      <dgm:t>
        <a:bodyPr/>
        <a:lstStyle/>
        <a:p>
          <a:endParaRPr lang="en-US"/>
        </a:p>
      </dgm:t>
    </dgm:pt>
    <dgm:pt modelId="{5D64FC8C-6552-4363-86F1-778F7426F967}" type="pres">
      <dgm:prSet presAssocID="{3DFBBD99-CE29-4D39-945A-CDCE73DB0ADA}" presName="root" presStyleCnt="0">
        <dgm:presLayoutVars>
          <dgm:dir/>
          <dgm:resizeHandles val="exact"/>
        </dgm:presLayoutVars>
      </dgm:prSet>
      <dgm:spPr/>
    </dgm:pt>
    <dgm:pt modelId="{D70FFBED-1CBF-4560-A71F-A46365B813EE}" type="pres">
      <dgm:prSet presAssocID="{6F3C3A27-5433-4CF4-A03D-87A835B32B9F}" presName="compNode" presStyleCnt="0"/>
      <dgm:spPr/>
    </dgm:pt>
    <dgm:pt modelId="{9F355B77-BC28-47B4-9FD8-6ECD7E764443}" type="pres">
      <dgm:prSet presAssocID="{6F3C3A27-5433-4CF4-A03D-87A835B32B9F}" presName="iconBgRect" presStyleLbl="bgShp" presStyleIdx="0" presStyleCnt="6"/>
      <dgm:spPr/>
    </dgm:pt>
    <dgm:pt modelId="{8B940AE1-886A-4BCB-B68D-6297468C7290}" type="pres">
      <dgm:prSet presAssocID="{6F3C3A27-5433-4CF4-A03D-87A835B32B9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BD4C9B03-75DA-4735-8492-DA2E845D82EA}" type="pres">
      <dgm:prSet presAssocID="{6F3C3A27-5433-4CF4-A03D-87A835B32B9F}" presName="spaceRect" presStyleCnt="0"/>
      <dgm:spPr/>
    </dgm:pt>
    <dgm:pt modelId="{013DCC19-A512-434D-B711-DB6CFD5207A4}" type="pres">
      <dgm:prSet presAssocID="{6F3C3A27-5433-4CF4-A03D-87A835B32B9F}" presName="textRect" presStyleLbl="revTx" presStyleIdx="0" presStyleCnt="6">
        <dgm:presLayoutVars>
          <dgm:chMax val="1"/>
          <dgm:chPref val="1"/>
        </dgm:presLayoutVars>
      </dgm:prSet>
      <dgm:spPr/>
    </dgm:pt>
    <dgm:pt modelId="{42506278-7209-4BBE-94DA-3503477ED86F}" type="pres">
      <dgm:prSet presAssocID="{002BB809-68D4-43A8-8A61-46515BB33F50}" presName="sibTrans" presStyleCnt="0"/>
      <dgm:spPr/>
    </dgm:pt>
    <dgm:pt modelId="{3D0F6DC9-1340-498F-9D6F-8469AE83642D}" type="pres">
      <dgm:prSet presAssocID="{191471C3-A716-4F24-8F4E-88652615BA1C}" presName="compNode" presStyleCnt="0"/>
      <dgm:spPr/>
    </dgm:pt>
    <dgm:pt modelId="{05043243-EFD9-41DD-A996-7867D1EBF9B5}" type="pres">
      <dgm:prSet presAssocID="{191471C3-A716-4F24-8F4E-88652615BA1C}" presName="iconBgRect" presStyleLbl="bgShp" presStyleIdx="1" presStyleCnt="6"/>
      <dgm:spPr/>
    </dgm:pt>
    <dgm:pt modelId="{35709542-966C-4EE2-8210-89CF5B4593A2}" type="pres">
      <dgm:prSet presAssocID="{191471C3-A716-4F24-8F4E-88652615BA1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6685A320-307D-4D3E-932D-8D66B2047908}" type="pres">
      <dgm:prSet presAssocID="{191471C3-A716-4F24-8F4E-88652615BA1C}" presName="spaceRect" presStyleCnt="0"/>
      <dgm:spPr/>
    </dgm:pt>
    <dgm:pt modelId="{DD4029FE-9C64-4572-9EA5-14B076A80EC6}" type="pres">
      <dgm:prSet presAssocID="{191471C3-A716-4F24-8F4E-88652615BA1C}" presName="textRect" presStyleLbl="revTx" presStyleIdx="1" presStyleCnt="6">
        <dgm:presLayoutVars>
          <dgm:chMax val="1"/>
          <dgm:chPref val="1"/>
        </dgm:presLayoutVars>
      </dgm:prSet>
      <dgm:spPr/>
    </dgm:pt>
    <dgm:pt modelId="{3F2424EC-5E05-49DA-87C8-2BA933DED3ED}" type="pres">
      <dgm:prSet presAssocID="{A5703D32-9ED7-48CD-AA0B-1B07E93E40C8}" presName="sibTrans" presStyleCnt="0"/>
      <dgm:spPr/>
    </dgm:pt>
    <dgm:pt modelId="{2AC21826-D2C9-42A0-ABE1-7452D6950DC7}" type="pres">
      <dgm:prSet presAssocID="{615E7ADC-5F37-4993-8669-CFC39739E4E5}" presName="compNode" presStyleCnt="0"/>
      <dgm:spPr/>
    </dgm:pt>
    <dgm:pt modelId="{D0D4FFD5-D178-434A-B3BC-A9B8BF9E0B2C}" type="pres">
      <dgm:prSet presAssocID="{615E7ADC-5F37-4993-8669-CFC39739E4E5}" presName="iconBgRect" presStyleLbl="bgShp" presStyleIdx="2" presStyleCnt="6"/>
      <dgm:spPr/>
    </dgm:pt>
    <dgm:pt modelId="{1AEAA396-BC38-4692-B52F-3597B34901C9}" type="pres">
      <dgm:prSet presAssocID="{615E7ADC-5F37-4993-8669-CFC39739E4E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A8EDDABA-5B54-4E89-B891-2DA0B5C68536}" type="pres">
      <dgm:prSet presAssocID="{615E7ADC-5F37-4993-8669-CFC39739E4E5}" presName="spaceRect" presStyleCnt="0"/>
      <dgm:spPr/>
    </dgm:pt>
    <dgm:pt modelId="{07403235-4710-43A8-9539-F50811247255}" type="pres">
      <dgm:prSet presAssocID="{615E7ADC-5F37-4993-8669-CFC39739E4E5}" presName="textRect" presStyleLbl="revTx" presStyleIdx="2" presStyleCnt="6">
        <dgm:presLayoutVars>
          <dgm:chMax val="1"/>
          <dgm:chPref val="1"/>
        </dgm:presLayoutVars>
      </dgm:prSet>
      <dgm:spPr/>
    </dgm:pt>
    <dgm:pt modelId="{AB517EFD-9CA5-425F-B160-B7F63BA3E1B4}" type="pres">
      <dgm:prSet presAssocID="{8D93E701-30E2-4257-A0BB-B3EA9182CD58}" presName="sibTrans" presStyleCnt="0"/>
      <dgm:spPr/>
    </dgm:pt>
    <dgm:pt modelId="{46573ED1-630F-4AA2-8AF8-577CC4258AE9}" type="pres">
      <dgm:prSet presAssocID="{795EEDB0-D4D5-4920-9352-BE6002F9230C}" presName="compNode" presStyleCnt="0"/>
      <dgm:spPr/>
    </dgm:pt>
    <dgm:pt modelId="{A68EC0CB-28C2-4BD3-83EC-3A3F178004BD}" type="pres">
      <dgm:prSet presAssocID="{795EEDB0-D4D5-4920-9352-BE6002F9230C}" presName="iconBgRect" presStyleLbl="bgShp" presStyleIdx="3" presStyleCnt="6"/>
      <dgm:spPr/>
    </dgm:pt>
    <dgm:pt modelId="{4E0A08D0-E00F-4390-BB93-2DC8999072BA}" type="pres">
      <dgm:prSet presAssocID="{795EEDB0-D4D5-4920-9352-BE6002F9230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1846D4ED-B54E-47B6-B6B6-A1D5ECC3F578}" type="pres">
      <dgm:prSet presAssocID="{795EEDB0-D4D5-4920-9352-BE6002F9230C}" presName="spaceRect" presStyleCnt="0"/>
      <dgm:spPr/>
    </dgm:pt>
    <dgm:pt modelId="{B7E5BF44-2DDD-4142-B2BA-4A013071C254}" type="pres">
      <dgm:prSet presAssocID="{795EEDB0-D4D5-4920-9352-BE6002F9230C}" presName="textRect" presStyleLbl="revTx" presStyleIdx="3" presStyleCnt="6">
        <dgm:presLayoutVars>
          <dgm:chMax val="1"/>
          <dgm:chPref val="1"/>
        </dgm:presLayoutVars>
      </dgm:prSet>
      <dgm:spPr/>
    </dgm:pt>
    <dgm:pt modelId="{CA4B121D-E282-4BBF-9AEB-C1A27DD4D1CF}" type="pres">
      <dgm:prSet presAssocID="{12ED3CD9-B6C5-40E5-BA2F-374BA4E9218A}" presName="sibTrans" presStyleCnt="0"/>
      <dgm:spPr/>
    </dgm:pt>
    <dgm:pt modelId="{33B82A11-55E6-4A64-9E69-77774DCF338E}" type="pres">
      <dgm:prSet presAssocID="{2DC74272-6030-4DE5-B151-1EF3DD392611}" presName="compNode" presStyleCnt="0"/>
      <dgm:spPr/>
    </dgm:pt>
    <dgm:pt modelId="{F705B1CA-2609-4D82-B50E-D4370556A3D1}" type="pres">
      <dgm:prSet presAssocID="{2DC74272-6030-4DE5-B151-1EF3DD392611}" presName="iconBgRect" presStyleLbl="bgShp" presStyleIdx="4" presStyleCnt="6"/>
      <dgm:spPr/>
    </dgm:pt>
    <dgm:pt modelId="{53407FF2-2384-4FE5-81CE-BC855B9667AB}" type="pres">
      <dgm:prSet presAssocID="{2DC74272-6030-4DE5-B151-1EF3DD39261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86DDD9FC-5E7F-4B42-A992-CCD08A394AF5}" type="pres">
      <dgm:prSet presAssocID="{2DC74272-6030-4DE5-B151-1EF3DD392611}" presName="spaceRect" presStyleCnt="0"/>
      <dgm:spPr/>
    </dgm:pt>
    <dgm:pt modelId="{38A2E62F-2F74-46D6-8735-A6957121858E}" type="pres">
      <dgm:prSet presAssocID="{2DC74272-6030-4DE5-B151-1EF3DD392611}" presName="textRect" presStyleLbl="revTx" presStyleIdx="4" presStyleCnt="6">
        <dgm:presLayoutVars>
          <dgm:chMax val="1"/>
          <dgm:chPref val="1"/>
        </dgm:presLayoutVars>
      </dgm:prSet>
      <dgm:spPr/>
    </dgm:pt>
    <dgm:pt modelId="{1E676A57-09B5-4B8D-A185-9C73B4F0D738}" type="pres">
      <dgm:prSet presAssocID="{1F8AB106-2E46-438C-A763-EC1378E50AED}" presName="sibTrans" presStyleCnt="0"/>
      <dgm:spPr/>
    </dgm:pt>
    <dgm:pt modelId="{034CF6F6-9EB1-4F36-A085-5C5E0C22809A}" type="pres">
      <dgm:prSet presAssocID="{43AE101A-56A6-4B7D-A3F3-80C2C3BA8AFA}" presName="compNode" presStyleCnt="0"/>
      <dgm:spPr/>
    </dgm:pt>
    <dgm:pt modelId="{5CA3E6F2-6A3D-4CB4-BF1C-1325536C7A14}" type="pres">
      <dgm:prSet presAssocID="{43AE101A-56A6-4B7D-A3F3-80C2C3BA8AFA}" presName="iconBgRect" presStyleLbl="bgShp" presStyleIdx="5" presStyleCnt="6"/>
      <dgm:spPr/>
    </dgm:pt>
    <dgm:pt modelId="{BC8F6EE7-60A8-4E69-9D60-6033CFEF0342}" type="pres">
      <dgm:prSet presAssocID="{43AE101A-56A6-4B7D-A3F3-80C2C3BA8AF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D7A91005-E5CE-4C1A-86C2-BE161A2AB0C0}" type="pres">
      <dgm:prSet presAssocID="{43AE101A-56A6-4B7D-A3F3-80C2C3BA8AFA}" presName="spaceRect" presStyleCnt="0"/>
      <dgm:spPr/>
    </dgm:pt>
    <dgm:pt modelId="{D7334C5F-478A-4A21-8291-3B146EBAE61C}" type="pres">
      <dgm:prSet presAssocID="{43AE101A-56A6-4B7D-A3F3-80C2C3BA8AFA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6A0E916-81C2-49C8-8DE2-9652748E0E65}" srcId="{3DFBBD99-CE29-4D39-945A-CDCE73DB0ADA}" destId="{43AE101A-56A6-4B7D-A3F3-80C2C3BA8AFA}" srcOrd="5" destOrd="0" parTransId="{37E9CD16-9F2C-4BD5-BF9C-2F662BF0C6DF}" sibTransId="{3E1081D2-77DB-44F6-AD75-12C4B128134A}"/>
    <dgm:cxn modelId="{202AE42C-D182-429C-A79C-4E5197AEC65B}" srcId="{3DFBBD99-CE29-4D39-945A-CDCE73DB0ADA}" destId="{615E7ADC-5F37-4993-8669-CFC39739E4E5}" srcOrd="2" destOrd="0" parTransId="{FEBBE365-B3D2-4AFC-9C94-0B8377745EB1}" sibTransId="{8D93E701-30E2-4257-A0BB-B3EA9182CD58}"/>
    <dgm:cxn modelId="{B86ED133-8311-4D5E-9690-6399C602D820}" type="presOf" srcId="{43AE101A-56A6-4B7D-A3F3-80C2C3BA8AFA}" destId="{D7334C5F-478A-4A21-8291-3B146EBAE61C}" srcOrd="0" destOrd="0" presId="urn:microsoft.com/office/officeart/2018/5/layout/IconCircleLabelList"/>
    <dgm:cxn modelId="{62E7F835-8E23-4887-9937-2E29E253738A}" type="presOf" srcId="{3DFBBD99-CE29-4D39-945A-CDCE73DB0ADA}" destId="{5D64FC8C-6552-4363-86F1-778F7426F967}" srcOrd="0" destOrd="0" presId="urn:microsoft.com/office/officeart/2018/5/layout/IconCircleLabelList"/>
    <dgm:cxn modelId="{4BFC4837-3937-496B-B572-3771252CC491}" srcId="{3DFBBD99-CE29-4D39-945A-CDCE73DB0ADA}" destId="{795EEDB0-D4D5-4920-9352-BE6002F9230C}" srcOrd="3" destOrd="0" parTransId="{71911DBE-20E5-4783-B8D4-0E0826D941D0}" sibTransId="{12ED3CD9-B6C5-40E5-BA2F-374BA4E9218A}"/>
    <dgm:cxn modelId="{F6763765-9A74-4BEE-BB21-7D0462D81C95}" type="presOf" srcId="{795EEDB0-D4D5-4920-9352-BE6002F9230C}" destId="{B7E5BF44-2DDD-4142-B2BA-4A013071C254}" srcOrd="0" destOrd="0" presId="urn:microsoft.com/office/officeart/2018/5/layout/IconCircleLabelList"/>
    <dgm:cxn modelId="{83041668-7036-4A25-BF67-D80EEC3E0293}" srcId="{3DFBBD99-CE29-4D39-945A-CDCE73DB0ADA}" destId="{2DC74272-6030-4DE5-B151-1EF3DD392611}" srcOrd="4" destOrd="0" parTransId="{7794C255-7A08-4DD3-A303-5F5962C988CD}" sibTransId="{1F8AB106-2E46-438C-A763-EC1378E50AED}"/>
    <dgm:cxn modelId="{0F11AB68-1C34-433F-B8E1-B9A1637E4B26}" type="presOf" srcId="{2DC74272-6030-4DE5-B151-1EF3DD392611}" destId="{38A2E62F-2F74-46D6-8735-A6957121858E}" srcOrd="0" destOrd="0" presId="urn:microsoft.com/office/officeart/2018/5/layout/IconCircleLabelList"/>
    <dgm:cxn modelId="{B2FB9159-F80C-4E46-A69B-E90976161C18}" type="presOf" srcId="{615E7ADC-5F37-4993-8669-CFC39739E4E5}" destId="{07403235-4710-43A8-9539-F50811247255}" srcOrd="0" destOrd="0" presId="urn:microsoft.com/office/officeart/2018/5/layout/IconCircleLabelList"/>
    <dgm:cxn modelId="{9D653494-7A8C-4F62-B7E4-A10D230350F8}" srcId="{3DFBBD99-CE29-4D39-945A-CDCE73DB0ADA}" destId="{191471C3-A716-4F24-8F4E-88652615BA1C}" srcOrd="1" destOrd="0" parTransId="{7F50014E-0E46-4033-BDFB-770913504508}" sibTransId="{A5703D32-9ED7-48CD-AA0B-1B07E93E40C8}"/>
    <dgm:cxn modelId="{C39CF8C7-F5B0-42E7-88E7-15F0C0478E24}" type="presOf" srcId="{191471C3-A716-4F24-8F4E-88652615BA1C}" destId="{DD4029FE-9C64-4572-9EA5-14B076A80EC6}" srcOrd="0" destOrd="0" presId="urn:microsoft.com/office/officeart/2018/5/layout/IconCircleLabelList"/>
    <dgm:cxn modelId="{249FCAF3-5F62-4504-B309-619DBD81BA37}" type="presOf" srcId="{6F3C3A27-5433-4CF4-A03D-87A835B32B9F}" destId="{013DCC19-A512-434D-B711-DB6CFD5207A4}" srcOrd="0" destOrd="0" presId="urn:microsoft.com/office/officeart/2018/5/layout/IconCircleLabelList"/>
    <dgm:cxn modelId="{93805FFA-B80A-40F5-9968-2E0C7F7B0E0F}" srcId="{3DFBBD99-CE29-4D39-945A-CDCE73DB0ADA}" destId="{6F3C3A27-5433-4CF4-A03D-87A835B32B9F}" srcOrd="0" destOrd="0" parTransId="{70BBED20-1511-422E-B4B1-3DAE7DFD9322}" sibTransId="{002BB809-68D4-43A8-8A61-46515BB33F50}"/>
    <dgm:cxn modelId="{CEC61EBA-129D-43C1-9A9D-7034B6FE6F7D}" type="presParOf" srcId="{5D64FC8C-6552-4363-86F1-778F7426F967}" destId="{D70FFBED-1CBF-4560-A71F-A46365B813EE}" srcOrd="0" destOrd="0" presId="urn:microsoft.com/office/officeart/2018/5/layout/IconCircleLabelList"/>
    <dgm:cxn modelId="{8226FFD8-41E1-46D3-9BD0-64D4FB00790C}" type="presParOf" srcId="{D70FFBED-1CBF-4560-A71F-A46365B813EE}" destId="{9F355B77-BC28-47B4-9FD8-6ECD7E764443}" srcOrd="0" destOrd="0" presId="urn:microsoft.com/office/officeart/2018/5/layout/IconCircleLabelList"/>
    <dgm:cxn modelId="{55D608E9-CFCA-4B94-A692-B86C1A207971}" type="presParOf" srcId="{D70FFBED-1CBF-4560-A71F-A46365B813EE}" destId="{8B940AE1-886A-4BCB-B68D-6297468C7290}" srcOrd="1" destOrd="0" presId="urn:microsoft.com/office/officeart/2018/5/layout/IconCircleLabelList"/>
    <dgm:cxn modelId="{55E28E59-FB07-4840-ADEE-7981B88E8C1D}" type="presParOf" srcId="{D70FFBED-1CBF-4560-A71F-A46365B813EE}" destId="{BD4C9B03-75DA-4735-8492-DA2E845D82EA}" srcOrd="2" destOrd="0" presId="urn:microsoft.com/office/officeart/2018/5/layout/IconCircleLabelList"/>
    <dgm:cxn modelId="{DE798C9B-2107-4C7A-9118-A60C3D39BB6E}" type="presParOf" srcId="{D70FFBED-1CBF-4560-A71F-A46365B813EE}" destId="{013DCC19-A512-434D-B711-DB6CFD5207A4}" srcOrd="3" destOrd="0" presId="urn:microsoft.com/office/officeart/2018/5/layout/IconCircleLabelList"/>
    <dgm:cxn modelId="{349D294A-6EA6-49AB-922A-E651D9232188}" type="presParOf" srcId="{5D64FC8C-6552-4363-86F1-778F7426F967}" destId="{42506278-7209-4BBE-94DA-3503477ED86F}" srcOrd="1" destOrd="0" presId="urn:microsoft.com/office/officeart/2018/5/layout/IconCircleLabelList"/>
    <dgm:cxn modelId="{C0D087FA-184E-481C-A45C-673FF9F27F71}" type="presParOf" srcId="{5D64FC8C-6552-4363-86F1-778F7426F967}" destId="{3D0F6DC9-1340-498F-9D6F-8469AE83642D}" srcOrd="2" destOrd="0" presId="urn:microsoft.com/office/officeart/2018/5/layout/IconCircleLabelList"/>
    <dgm:cxn modelId="{1336B41C-EF9E-4661-AEB4-723DE1275300}" type="presParOf" srcId="{3D0F6DC9-1340-498F-9D6F-8469AE83642D}" destId="{05043243-EFD9-41DD-A996-7867D1EBF9B5}" srcOrd="0" destOrd="0" presId="urn:microsoft.com/office/officeart/2018/5/layout/IconCircleLabelList"/>
    <dgm:cxn modelId="{15275284-07DE-450A-A0EB-290724BD9AC8}" type="presParOf" srcId="{3D0F6DC9-1340-498F-9D6F-8469AE83642D}" destId="{35709542-966C-4EE2-8210-89CF5B4593A2}" srcOrd="1" destOrd="0" presId="urn:microsoft.com/office/officeart/2018/5/layout/IconCircleLabelList"/>
    <dgm:cxn modelId="{A0B85EBB-D501-4DE2-BD89-4231FA471093}" type="presParOf" srcId="{3D0F6DC9-1340-498F-9D6F-8469AE83642D}" destId="{6685A320-307D-4D3E-932D-8D66B2047908}" srcOrd="2" destOrd="0" presId="urn:microsoft.com/office/officeart/2018/5/layout/IconCircleLabelList"/>
    <dgm:cxn modelId="{6B37C08C-4904-470D-AABF-A27DD0F27B9D}" type="presParOf" srcId="{3D0F6DC9-1340-498F-9D6F-8469AE83642D}" destId="{DD4029FE-9C64-4572-9EA5-14B076A80EC6}" srcOrd="3" destOrd="0" presId="urn:microsoft.com/office/officeart/2018/5/layout/IconCircleLabelList"/>
    <dgm:cxn modelId="{BEB00359-2AE3-4ED1-8A4B-E55DA6DD0408}" type="presParOf" srcId="{5D64FC8C-6552-4363-86F1-778F7426F967}" destId="{3F2424EC-5E05-49DA-87C8-2BA933DED3ED}" srcOrd="3" destOrd="0" presId="urn:microsoft.com/office/officeart/2018/5/layout/IconCircleLabelList"/>
    <dgm:cxn modelId="{AB0F354E-1F0A-4974-963A-7F3AB2C95850}" type="presParOf" srcId="{5D64FC8C-6552-4363-86F1-778F7426F967}" destId="{2AC21826-D2C9-42A0-ABE1-7452D6950DC7}" srcOrd="4" destOrd="0" presId="urn:microsoft.com/office/officeart/2018/5/layout/IconCircleLabelList"/>
    <dgm:cxn modelId="{53003670-612F-40EE-AF20-A4C700B9A929}" type="presParOf" srcId="{2AC21826-D2C9-42A0-ABE1-7452D6950DC7}" destId="{D0D4FFD5-D178-434A-B3BC-A9B8BF9E0B2C}" srcOrd="0" destOrd="0" presId="urn:microsoft.com/office/officeart/2018/5/layout/IconCircleLabelList"/>
    <dgm:cxn modelId="{6A7C0079-E13C-43F6-B499-B262BEC787C5}" type="presParOf" srcId="{2AC21826-D2C9-42A0-ABE1-7452D6950DC7}" destId="{1AEAA396-BC38-4692-B52F-3597B34901C9}" srcOrd="1" destOrd="0" presId="urn:microsoft.com/office/officeart/2018/5/layout/IconCircleLabelList"/>
    <dgm:cxn modelId="{8B8D0E57-FDEB-485B-9A80-E4239DFA0E27}" type="presParOf" srcId="{2AC21826-D2C9-42A0-ABE1-7452D6950DC7}" destId="{A8EDDABA-5B54-4E89-B891-2DA0B5C68536}" srcOrd="2" destOrd="0" presId="urn:microsoft.com/office/officeart/2018/5/layout/IconCircleLabelList"/>
    <dgm:cxn modelId="{C68AEA35-D95E-4C4C-933E-7D1DF45589EC}" type="presParOf" srcId="{2AC21826-D2C9-42A0-ABE1-7452D6950DC7}" destId="{07403235-4710-43A8-9539-F50811247255}" srcOrd="3" destOrd="0" presId="urn:microsoft.com/office/officeart/2018/5/layout/IconCircleLabelList"/>
    <dgm:cxn modelId="{9D13D753-5D5B-4B9C-B363-B88A29F12FE1}" type="presParOf" srcId="{5D64FC8C-6552-4363-86F1-778F7426F967}" destId="{AB517EFD-9CA5-425F-B160-B7F63BA3E1B4}" srcOrd="5" destOrd="0" presId="urn:microsoft.com/office/officeart/2018/5/layout/IconCircleLabelList"/>
    <dgm:cxn modelId="{5D39FD4A-EE05-4846-A8E3-C4E642DCB349}" type="presParOf" srcId="{5D64FC8C-6552-4363-86F1-778F7426F967}" destId="{46573ED1-630F-4AA2-8AF8-577CC4258AE9}" srcOrd="6" destOrd="0" presId="urn:microsoft.com/office/officeart/2018/5/layout/IconCircleLabelList"/>
    <dgm:cxn modelId="{FDB1D4B0-428F-4E0E-A150-90B66DF2A832}" type="presParOf" srcId="{46573ED1-630F-4AA2-8AF8-577CC4258AE9}" destId="{A68EC0CB-28C2-4BD3-83EC-3A3F178004BD}" srcOrd="0" destOrd="0" presId="urn:microsoft.com/office/officeart/2018/5/layout/IconCircleLabelList"/>
    <dgm:cxn modelId="{5BF45700-ED32-4E41-A265-2CDFF83CAE99}" type="presParOf" srcId="{46573ED1-630F-4AA2-8AF8-577CC4258AE9}" destId="{4E0A08D0-E00F-4390-BB93-2DC8999072BA}" srcOrd="1" destOrd="0" presId="urn:microsoft.com/office/officeart/2018/5/layout/IconCircleLabelList"/>
    <dgm:cxn modelId="{69096F32-456F-401F-B0F1-B58703853D07}" type="presParOf" srcId="{46573ED1-630F-4AA2-8AF8-577CC4258AE9}" destId="{1846D4ED-B54E-47B6-B6B6-A1D5ECC3F578}" srcOrd="2" destOrd="0" presId="urn:microsoft.com/office/officeart/2018/5/layout/IconCircleLabelList"/>
    <dgm:cxn modelId="{2A621DAD-D364-48BC-88E0-5A7BCC5C7427}" type="presParOf" srcId="{46573ED1-630F-4AA2-8AF8-577CC4258AE9}" destId="{B7E5BF44-2DDD-4142-B2BA-4A013071C254}" srcOrd="3" destOrd="0" presId="urn:microsoft.com/office/officeart/2018/5/layout/IconCircleLabelList"/>
    <dgm:cxn modelId="{06436E49-AF8E-4310-9031-F9F02BCF95D6}" type="presParOf" srcId="{5D64FC8C-6552-4363-86F1-778F7426F967}" destId="{CA4B121D-E282-4BBF-9AEB-C1A27DD4D1CF}" srcOrd="7" destOrd="0" presId="urn:microsoft.com/office/officeart/2018/5/layout/IconCircleLabelList"/>
    <dgm:cxn modelId="{A7EC2795-E2C9-40B9-95E9-476C9DCEE728}" type="presParOf" srcId="{5D64FC8C-6552-4363-86F1-778F7426F967}" destId="{33B82A11-55E6-4A64-9E69-77774DCF338E}" srcOrd="8" destOrd="0" presId="urn:microsoft.com/office/officeart/2018/5/layout/IconCircleLabelList"/>
    <dgm:cxn modelId="{9885B1B2-70B1-4DC3-B8F2-D12773414CB6}" type="presParOf" srcId="{33B82A11-55E6-4A64-9E69-77774DCF338E}" destId="{F705B1CA-2609-4D82-B50E-D4370556A3D1}" srcOrd="0" destOrd="0" presId="urn:microsoft.com/office/officeart/2018/5/layout/IconCircleLabelList"/>
    <dgm:cxn modelId="{D4C9306B-997D-42BB-A40F-3A97A891FD77}" type="presParOf" srcId="{33B82A11-55E6-4A64-9E69-77774DCF338E}" destId="{53407FF2-2384-4FE5-81CE-BC855B9667AB}" srcOrd="1" destOrd="0" presId="urn:microsoft.com/office/officeart/2018/5/layout/IconCircleLabelList"/>
    <dgm:cxn modelId="{A7AD6298-AAAC-4060-B9D7-98FEFC480398}" type="presParOf" srcId="{33B82A11-55E6-4A64-9E69-77774DCF338E}" destId="{86DDD9FC-5E7F-4B42-A992-CCD08A394AF5}" srcOrd="2" destOrd="0" presId="urn:microsoft.com/office/officeart/2018/5/layout/IconCircleLabelList"/>
    <dgm:cxn modelId="{A7CAEEA6-1B7C-4EF3-A147-BF4F821F9C3A}" type="presParOf" srcId="{33B82A11-55E6-4A64-9E69-77774DCF338E}" destId="{38A2E62F-2F74-46D6-8735-A6957121858E}" srcOrd="3" destOrd="0" presId="urn:microsoft.com/office/officeart/2018/5/layout/IconCircleLabelList"/>
    <dgm:cxn modelId="{D68127D9-EC5E-4702-AA89-233F2E9CF02F}" type="presParOf" srcId="{5D64FC8C-6552-4363-86F1-778F7426F967}" destId="{1E676A57-09B5-4B8D-A185-9C73B4F0D738}" srcOrd="9" destOrd="0" presId="urn:microsoft.com/office/officeart/2018/5/layout/IconCircleLabelList"/>
    <dgm:cxn modelId="{47F3A835-D323-49EB-9EF6-E84E368EB94E}" type="presParOf" srcId="{5D64FC8C-6552-4363-86F1-778F7426F967}" destId="{034CF6F6-9EB1-4F36-A085-5C5E0C22809A}" srcOrd="10" destOrd="0" presId="urn:microsoft.com/office/officeart/2018/5/layout/IconCircleLabelList"/>
    <dgm:cxn modelId="{5ED033AE-A0BE-42FA-9B46-A4C9BE229FA1}" type="presParOf" srcId="{034CF6F6-9EB1-4F36-A085-5C5E0C22809A}" destId="{5CA3E6F2-6A3D-4CB4-BF1C-1325536C7A14}" srcOrd="0" destOrd="0" presId="urn:microsoft.com/office/officeart/2018/5/layout/IconCircleLabelList"/>
    <dgm:cxn modelId="{07735A81-FAD6-4CA9-BB34-442452B4580A}" type="presParOf" srcId="{034CF6F6-9EB1-4F36-A085-5C5E0C22809A}" destId="{BC8F6EE7-60A8-4E69-9D60-6033CFEF0342}" srcOrd="1" destOrd="0" presId="urn:microsoft.com/office/officeart/2018/5/layout/IconCircleLabelList"/>
    <dgm:cxn modelId="{9122B0A9-3FEF-4BA6-90D5-6FE30BD69DC9}" type="presParOf" srcId="{034CF6F6-9EB1-4F36-A085-5C5E0C22809A}" destId="{D7A91005-E5CE-4C1A-86C2-BE161A2AB0C0}" srcOrd="2" destOrd="0" presId="urn:microsoft.com/office/officeart/2018/5/layout/IconCircleLabelList"/>
    <dgm:cxn modelId="{4BEBB54A-E813-41BD-AC73-A96B7585BE9F}" type="presParOf" srcId="{034CF6F6-9EB1-4F36-A085-5C5E0C22809A}" destId="{D7334C5F-478A-4A21-8291-3B146EBAE61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501FB-FBC0-4421-B526-4D55A1F628AA}">
      <dsp:nvSpPr>
        <dsp:cNvPr id="0" name=""/>
        <dsp:cNvSpPr/>
      </dsp:nvSpPr>
      <dsp:spPr>
        <a:xfrm>
          <a:off x="0" y="1500"/>
          <a:ext cx="5913437" cy="639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B5D95C-8377-4870-909F-9929D576CAA9}">
      <dsp:nvSpPr>
        <dsp:cNvPr id="0" name=""/>
        <dsp:cNvSpPr/>
      </dsp:nvSpPr>
      <dsp:spPr>
        <a:xfrm>
          <a:off x="193353" y="145316"/>
          <a:ext cx="351551" cy="3515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772A0D-2330-4860-8D08-732CF46162D2}">
      <dsp:nvSpPr>
        <dsp:cNvPr id="0" name=""/>
        <dsp:cNvSpPr/>
      </dsp:nvSpPr>
      <dsp:spPr>
        <a:xfrm>
          <a:off x="738258" y="1500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24-hour sexual violence hotline</a:t>
          </a:r>
        </a:p>
      </dsp:txBody>
      <dsp:txXfrm>
        <a:off x="738258" y="1500"/>
        <a:ext cx="5175178" cy="639184"/>
      </dsp:txXfrm>
    </dsp:sp>
    <dsp:sp modelId="{F5F6B7C2-C1EA-4CCB-8795-449304D9CBD1}">
      <dsp:nvSpPr>
        <dsp:cNvPr id="0" name=""/>
        <dsp:cNvSpPr/>
      </dsp:nvSpPr>
      <dsp:spPr>
        <a:xfrm>
          <a:off x="0" y="800480"/>
          <a:ext cx="5913437" cy="6391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EE7F82-FB8E-42FF-8BA1-48C83D8AA304}">
      <dsp:nvSpPr>
        <dsp:cNvPr id="0" name=""/>
        <dsp:cNvSpPr/>
      </dsp:nvSpPr>
      <dsp:spPr>
        <a:xfrm>
          <a:off x="193353" y="944297"/>
          <a:ext cx="351551" cy="3515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C3AB7C-E5C1-4485-9C48-86BCF9DC026A}">
      <dsp:nvSpPr>
        <dsp:cNvPr id="0" name=""/>
        <dsp:cNvSpPr/>
      </dsp:nvSpPr>
      <dsp:spPr>
        <a:xfrm>
          <a:off x="738258" y="800480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Crisis counseling, both in person and over the phone.</a:t>
          </a:r>
        </a:p>
      </dsp:txBody>
      <dsp:txXfrm>
        <a:off x="738258" y="800480"/>
        <a:ext cx="5175178" cy="639184"/>
      </dsp:txXfrm>
    </dsp:sp>
    <dsp:sp modelId="{97187330-CBBC-4373-AA2C-6BD071BC70D6}">
      <dsp:nvSpPr>
        <dsp:cNvPr id="0" name=""/>
        <dsp:cNvSpPr/>
      </dsp:nvSpPr>
      <dsp:spPr>
        <a:xfrm>
          <a:off x="0" y="1599461"/>
          <a:ext cx="5913437" cy="6391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7C69C7-F113-4617-A328-69CB654608E5}">
      <dsp:nvSpPr>
        <dsp:cNvPr id="0" name=""/>
        <dsp:cNvSpPr/>
      </dsp:nvSpPr>
      <dsp:spPr>
        <a:xfrm>
          <a:off x="193353" y="1743277"/>
          <a:ext cx="351551" cy="3515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0B7D55-D902-403C-AA44-B1A2EF9917A7}">
      <dsp:nvSpPr>
        <dsp:cNvPr id="0" name=""/>
        <dsp:cNvSpPr/>
      </dsp:nvSpPr>
      <dsp:spPr>
        <a:xfrm>
          <a:off x="738258" y="1599461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Information about medical treatment, law enforcement reporting and criminal justice process</a:t>
          </a:r>
        </a:p>
      </dsp:txBody>
      <dsp:txXfrm>
        <a:off x="738258" y="1599461"/>
        <a:ext cx="5175178" cy="639184"/>
      </dsp:txXfrm>
    </dsp:sp>
    <dsp:sp modelId="{009236FF-09DA-4673-BA20-9D52F2E8866D}">
      <dsp:nvSpPr>
        <dsp:cNvPr id="0" name=""/>
        <dsp:cNvSpPr/>
      </dsp:nvSpPr>
      <dsp:spPr>
        <a:xfrm>
          <a:off x="0" y="2398442"/>
          <a:ext cx="5913437" cy="6391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3BE39D-F162-4D1F-A192-08BC8EBA2773}">
      <dsp:nvSpPr>
        <dsp:cNvPr id="0" name=""/>
        <dsp:cNvSpPr/>
      </dsp:nvSpPr>
      <dsp:spPr>
        <a:xfrm>
          <a:off x="193353" y="2542258"/>
          <a:ext cx="351551" cy="3515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DBAD50-0483-4EC5-ADF3-FE44E4696E8A}">
      <dsp:nvSpPr>
        <dsp:cNvPr id="0" name=""/>
        <dsp:cNvSpPr/>
      </dsp:nvSpPr>
      <dsp:spPr>
        <a:xfrm>
          <a:off x="738258" y="2398442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Accompaniment through forensic rape exam, police statement, and criminal justice process</a:t>
          </a:r>
        </a:p>
      </dsp:txBody>
      <dsp:txXfrm>
        <a:off x="738258" y="2398442"/>
        <a:ext cx="5175178" cy="639184"/>
      </dsp:txXfrm>
    </dsp:sp>
    <dsp:sp modelId="{EFCCB71B-1E43-4647-B3E3-F6C80E1D0399}">
      <dsp:nvSpPr>
        <dsp:cNvPr id="0" name=""/>
        <dsp:cNvSpPr/>
      </dsp:nvSpPr>
      <dsp:spPr>
        <a:xfrm>
          <a:off x="0" y="3197422"/>
          <a:ext cx="5913437" cy="6391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9D358-C5A7-4B89-9949-E0272C2E6CB8}">
      <dsp:nvSpPr>
        <dsp:cNvPr id="0" name=""/>
        <dsp:cNvSpPr/>
      </dsp:nvSpPr>
      <dsp:spPr>
        <a:xfrm>
          <a:off x="193353" y="3341239"/>
          <a:ext cx="351551" cy="35155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D3B7E-F8FB-449A-85BB-10B737AF9956}">
      <dsp:nvSpPr>
        <dsp:cNvPr id="0" name=""/>
        <dsp:cNvSpPr/>
      </dsp:nvSpPr>
      <dsp:spPr>
        <a:xfrm>
          <a:off x="738258" y="3197422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Community referrals for information and aftercare</a:t>
          </a:r>
        </a:p>
      </dsp:txBody>
      <dsp:txXfrm>
        <a:off x="738258" y="3197422"/>
        <a:ext cx="5175178" cy="639184"/>
      </dsp:txXfrm>
    </dsp:sp>
    <dsp:sp modelId="{FFAC4AC6-2FE4-4B89-B01A-B24AF42A86D7}">
      <dsp:nvSpPr>
        <dsp:cNvPr id="0" name=""/>
        <dsp:cNvSpPr/>
      </dsp:nvSpPr>
      <dsp:spPr>
        <a:xfrm>
          <a:off x="0" y="3996403"/>
          <a:ext cx="5913437" cy="639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A255CF-B0B7-4B6D-862B-E460DCB76428}">
      <dsp:nvSpPr>
        <dsp:cNvPr id="0" name=""/>
        <dsp:cNvSpPr/>
      </dsp:nvSpPr>
      <dsp:spPr>
        <a:xfrm>
          <a:off x="193353" y="4140219"/>
          <a:ext cx="351551" cy="35155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40B8EB-B314-4DB3-AB7A-37360DFBDA4B}">
      <dsp:nvSpPr>
        <dsp:cNvPr id="0" name=""/>
        <dsp:cNvSpPr/>
      </dsp:nvSpPr>
      <dsp:spPr>
        <a:xfrm>
          <a:off x="738258" y="3996403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Assistance in accessing crime victims compensation from NYS Office of Victim Services.</a:t>
          </a:r>
        </a:p>
      </dsp:txBody>
      <dsp:txXfrm>
        <a:off x="738258" y="3996403"/>
        <a:ext cx="5175178" cy="639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3E896-9D30-4CE8-8F27-C9895A2D4FD4}">
      <dsp:nvSpPr>
        <dsp:cNvPr id="0" name=""/>
        <dsp:cNvSpPr/>
      </dsp:nvSpPr>
      <dsp:spPr>
        <a:xfrm>
          <a:off x="276620" y="824825"/>
          <a:ext cx="851378" cy="8513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B1F783-9D14-4401-98ED-5414D3FCE3B3}">
      <dsp:nvSpPr>
        <dsp:cNvPr id="0" name=""/>
        <dsp:cNvSpPr/>
      </dsp:nvSpPr>
      <dsp:spPr>
        <a:xfrm>
          <a:off x="458061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97BA2A-78A7-4308-9748-0F500AD5936D}">
      <dsp:nvSpPr>
        <dsp:cNvPr id="0" name=""/>
        <dsp:cNvSpPr/>
      </dsp:nvSpPr>
      <dsp:spPr>
        <a:xfrm>
          <a:off x="4458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Isolation</a:t>
          </a:r>
        </a:p>
      </dsp:txBody>
      <dsp:txXfrm>
        <a:off x="4458" y="1941387"/>
        <a:ext cx="1395703" cy="558281"/>
      </dsp:txXfrm>
    </dsp:sp>
    <dsp:sp modelId="{10E288A8-240B-4C8D-98BA-C03E7EDE9289}">
      <dsp:nvSpPr>
        <dsp:cNvPr id="0" name=""/>
        <dsp:cNvSpPr/>
      </dsp:nvSpPr>
      <dsp:spPr>
        <a:xfrm>
          <a:off x="1916571" y="824825"/>
          <a:ext cx="851378" cy="8513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54A710-11CC-40FA-8BB6-9F23E900A099}">
      <dsp:nvSpPr>
        <dsp:cNvPr id="0" name=""/>
        <dsp:cNvSpPr/>
      </dsp:nvSpPr>
      <dsp:spPr>
        <a:xfrm>
          <a:off x="2098012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52B76-2948-4E6C-AB27-E43E89935F7F}">
      <dsp:nvSpPr>
        <dsp:cNvPr id="0" name=""/>
        <dsp:cNvSpPr/>
      </dsp:nvSpPr>
      <dsp:spPr>
        <a:xfrm>
          <a:off x="1644409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Social Attitudes</a:t>
          </a:r>
        </a:p>
      </dsp:txBody>
      <dsp:txXfrm>
        <a:off x="1644409" y="1941387"/>
        <a:ext cx="1395703" cy="558281"/>
      </dsp:txXfrm>
    </dsp:sp>
    <dsp:sp modelId="{9EC4EE60-870E-4C28-B94C-3F57E1189A59}">
      <dsp:nvSpPr>
        <dsp:cNvPr id="0" name=""/>
        <dsp:cNvSpPr/>
      </dsp:nvSpPr>
      <dsp:spPr>
        <a:xfrm>
          <a:off x="3556522" y="824825"/>
          <a:ext cx="851378" cy="8513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C5B04C-4BD8-4943-9279-1E9FBF794534}">
      <dsp:nvSpPr>
        <dsp:cNvPr id="0" name=""/>
        <dsp:cNvSpPr/>
      </dsp:nvSpPr>
      <dsp:spPr>
        <a:xfrm>
          <a:off x="3737963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8707BB-B57F-4E3C-A041-196B4F860C73}">
      <dsp:nvSpPr>
        <dsp:cNvPr id="0" name=""/>
        <dsp:cNvSpPr/>
      </dsp:nvSpPr>
      <dsp:spPr>
        <a:xfrm>
          <a:off x="3284360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Limited Resources</a:t>
          </a:r>
        </a:p>
      </dsp:txBody>
      <dsp:txXfrm>
        <a:off x="3284360" y="1941387"/>
        <a:ext cx="1395703" cy="558281"/>
      </dsp:txXfrm>
    </dsp:sp>
    <dsp:sp modelId="{D0C04241-FB51-428B-9587-4594D8F24AF5}">
      <dsp:nvSpPr>
        <dsp:cNvPr id="0" name=""/>
        <dsp:cNvSpPr/>
      </dsp:nvSpPr>
      <dsp:spPr>
        <a:xfrm>
          <a:off x="5196473" y="824825"/>
          <a:ext cx="851378" cy="8513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5DF9B3-5BAE-4795-8FA6-4A3A92543BC6}">
      <dsp:nvSpPr>
        <dsp:cNvPr id="0" name=""/>
        <dsp:cNvSpPr/>
      </dsp:nvSpPr>
      <dsp:spPr>
        <a:xfrm>
          <a:off x="5377915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C7D1F-98B8-4BFD-9529-18D9A4CA48EC}">
      <dsp:nvSpPr>
        <dsp:cNvPr id="0" name=""/>
        <dsp:cNvSpPr/>
      </dsp:nvSpPr>
      <dsp:spPr>
        <a:xfrm>
          <a:off x="4924311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Staffing</a:t>
          </a:r>
        </a:p>
      </dsp:txBody>
      <dsp:txXfrm>
        <a:off x="4924311" y="1941387"/>
        <a:ext cx="1395703" cy="558281"/>
      </dsp:txXfrm>
    </dsp:sp>
    <dsp:sp modelId="{47808156-78D7-40A6-82E1-05C676E9C0E2}">
      <dsp:nvSpPr>
        <dsp:cNvPr id="0" name=""/>
        <dsp:cNvSpPr/>
      </dsp:nvSpPr>
      <dsp:spPr>
        <a:xfrm>
          <a:off x="6836424" y="824825"/>
          <a:ext cx="851378" cy="85137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A3658F-2F67-4AAD-B0BC-02DB00C2D65F}">
      <dsp:nvSpPr>
        <dsp:cNvPr id="0" name=""/>
        <dsp:cNvSpPr/>
      </dsp:nvSpPr>
      <dsp:spPr>
        <a:xfrm>
          <a:off x="7017866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86F250-B6EE-42B9-8AE2-147284FD2FAE}">
      <dsp:nvSpPr>
        <dsp:cNvPr id="0" name=""/>
        <dsp:cNvSpPr/>
      </dsp:nvSpPr>
      <dsp:spPr>
        <a:xfrm>
          <a:off x="6564262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Closeness of community</a:t>
          </a:r>
        </a:p>
      </dsp:txBody>
      <dsp:txXfrm>
        <a:off x="6564262" y="1941387"/>
        <a:ext cx="1395703" cy="558281"/>
      </dsp:txXfrm>
    </dsp:sp>
    <dsp:sp modelId="{F5911699-12C4-46B2-AB4D-381B909DA668}">
      <dsp:nvSpPr>
        <dsp:cNvPr id="0" name=""/>
        <dsp:cNvSpPr/>
      </dsp:nvSpPr>
      <dsp:spPr>
        <a:xfrm>
          <a:off x="8476375" y="824825"/>
          <a:ext cx="851378" cy="8513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41FFFF-8AB9-430A-8711-51E80CDEC29C}">
      <dsp:nvSpPr>
        <dsp:cNvPr id="0" name=""/>
        <dsp:cNvSpPr/>
      </dsp:nvSpPr>
      <dsp:spPr>
        <a:xfrm>
          <a:off x="8657817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0ABD2A-2C7F-423A-8FD1-65E68369018D}">
      <dsp:nvSpPr>
        <dsp:cNvPr id="0" name=""/>
        <dsp:cNvSpPr/>
      </dsp:nvSpPr>
      <dsp:spPr>
        <a:xfrm>
          <a:off x="8204213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Diversity</a:t>
          </a:r>
        </a:p>
      </dsp:txBody>
      <dsp:txXfrm>
        <a:off x="8204213" y="1941387"/>
        <a:ext cx="1395703" cy="558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55B77-BC28-47B4-9FD8-6ECD7E764443}">
      <dsp:nvSpPr>
        <dsp:cNvPr id="0" name=""/>
        <dsp:cNvSpPr/>
      </dsp:nvSpPr>
      <dsp:spPr>
        <a:xfrm>
          <a:off x="276620" y="824825"/>
          <a:ext cx="851378" cy="8513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940AE1-886A-4BCB-B68D-6297468C7290}">
      <dsp:nvSpPr>
        <dsp:cNvPr id="0" name=""/>
        <dsp:cNvSpPr/>
      </dsp:nvSpPr>
      <dsp:spPr>
        <a:xfrm>
          <a:off x="458061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DCC19-A512-434D-B711-DB6CFD5207A4}">
      <dsp:nvSpPr>
        <dsp:cNvPr id="0" name=""/>
        <dsp:cNvSpPr/>
      </dsp:nvSpPr>
      <dsp:spPr>
        <a:xfrm>
          <a:off x="4458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Isolation</a:t>
          </a:r>
        </a:p>
      </dsp:txBody>
      <dsp:txXfrm>
        <a:off x="4458" y="1941387"/>
        <a:ext cx="1395703" cy="558281"/>
      </dsp:txXfrm>
    </dsp:sp>
    <dsp:sp modelId="{05043243-EFD9-41DD-A996-7867D1EBF9B5}">
      <dsp:nvSpPr>
        <dsp:cNvPr id="0" name=""/>
        <dsp:cNvSpPr/>
      </dsp:nvSpPr>
      <dsp:spPr>
        <a:xfrm>
          <a:off x="1916571" y="824825"/>
          <a:ext cx="851378" cy="8513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709542-966C-4EE2-8210-89CF5B4593A2}">
      <dsp:nvSpPr>
        <dsp:cNvPr id="0" name=""/>
        <dsp:cNvSpPr/>
      </dsp:nvSpPr>
      <dsp:spPr>
        <a:xfrm>
          <a:off x="2098012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4029FE-9C64-4572-9EA5-14B076A80EC6}">
      <dsp:nvSpPr>
        <dsp:cNvPr id="0" name=""/>
        <dsp:cNvSpPr/>
      </dsp:nvSpPr>
      <dsp:spPr>
        <a:xfrm>
          <a:off x="1644409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Social Attitudes</a:t>
          </a:r>
        </a:p>
      </dsp:txBody>
      <dsp:txXfrm>
        <a:off x="1644409" y="1941387"/>
        <a:ext cx="1395703" cy="558281"/>
      </dsp:txXfrm>
    </dsp:sp>
    <dsp:sp modelId="{D0D4FFD5-D178-434A-B3BC-A9B8BF9E0B2C}">
      <dsp:nvSpPr>
        <dsp:cNvPr id="0" name=""/>
        <dsp:cNvSpPr/>
      </dsp:nvSpPr>
      <dsp:spPr>
        <a:xfrm>
          <a:off x="3556522" y="824825"/>
          <a:ext cx="851378" cy="8513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EAA396-BC38-4692-B52F-3597B34901C9}">
      <dsp:nvSpPr>
        <dsp:cNvPr id="0" name=""/>
        <dsp:cNvSpPr/>
      </dsp:nvSpPr>
      <dsp:spPr>
        <a:xfrm>
          <a:off x="3737963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403235-4710-43A8-9539-F50811247255}">
      <dsp:nvSpPr>
        <dsp:cNvPr id="0" name=""/>
        <dsp:cNvSpPr/>
      </dsp:nvSpPr>
      <dsp:spPr>
        <a:xfrm>
          <a:off x="3284360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Limited Resources</a:t>
          </a:r>
        </a:p>
      </dsp:txBody>
      <dsp:txXfrm>
        <a:off x="3284360" y="1941387"/>
        <a:ext cx="1395703" cy="558281"/>
      </dsp:txXfrm>
    </dsp:sp>
    <dsp:sp modelId="{A68EC0CB-28C2-4BD3-83EC-3A3F178004BD}">
      <dsp:nvSpPr>
        <dsp:cNvPr id="0" name=""/>
        <dsp:cNvSpPr/>
      </dsp:nvSpPr>
      <dsp:spPr>
        <a:xfrm>
          <a:off x="5196473" y="824825"/>
          <a:ext cx="851378" cy="8513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0A08D0-E00F-4390-BB93-2DC8999072BA}">
      <dsp:nvSpPr>
        <dsp:cNvPr id="0" name=""/>
        <dsp:cNvSpPr/>
      </dsp:nvSpPr>
      <dsp:spPr>
        <a:xfrm>
          <a:off x="5377915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E5BF44-2DDD-4142-B2BA-4A013071C254}">
      <dsp:nvSpPr>
        <dsp:cNvPr id="0" name=""/>
        <dsp:cNvSpPr/>
      </dsp:nvSpPr>
      <dsp:spPr>
        <a:xfrm>
          <a:off x="4924311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Staffing</a:t>
          </a:r>
        </a:p>
      </dsp:txBody>
      <dsp:txXfrm>
        <a:off x="4924311" y="1941387"/>
        <a:ext cx="1395703" cy="558281"/>
      </dsp:txXfrm>
    </dsp:sp>
    <dsp:sp modelId="{F705B1CA-2609-4D82-B50E-D4370556A3D1}">
      <dsp:nvSpPr>
        <dsp:cNvPr id="0" name=""/>
        <dsp:cNvSpPr/>
      </dsp:nvSpPr>
      <dsp:spPr>
        <a:xfrm>
          <a:off x="6836424" y="824825"/>
          <a:ext cx="851378" cy="85137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407FF2-2384-4FE5-81CE-BC855B9667AB}">
      <dsp:nvSpPr>
        <dsp:cNvPr id="0" name=""/>
        <dsp:cNvSpPr/>
      </dsp:nvSpPr>
      <dsp:spPr>
        <a:xfrm>
          <a:off x="7017866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2E62F-2F74-46D6-8735-A6957121858E}">
      <dsp:nvSpPr>
        <dsp:cNvPr id="0" name=""/>
        <dsp:cNvSpPr/>
      </dsp:nvSpPr>
      <dsp:spPr>
        <a:xfrm>
          <a:off x="6564262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Closeness of community</a:t>
          </a:r>
        </a:p>
      </dsp:txBody>
      <dsp:txXfrm>
        <a:off x="6564262" y="1941387"/>
        <a:ext cx="1395703" cy="558281"/>
      </dsp:txXfrm>
    </dsp:sp>
    <dsp:sp modelId="{5CA3E6F2-6A3D-4CB4-BF1C-1325536C7A14}">
      <dsp:nvSpPr>
        <dsp:cNvPr id="0" name=""/>
        <dsp:cNvSpPr/>
      </dsp:nvSpPr>
      <dsp:spPr>
        <a:xfrm>
          <a:off x="8476375" y="824825"/>
          <a:ext cx="851378" cy="8513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8F6EE7-60A8-4E69-9D60-6033CFEF0342}">
      <dsp:nvSpPr>
        <dsp:cNvPr id="0" name=""/>
        <dsp:cNvSpPr/>
      </dsp:nvSpPr>
      <dsp:spPr>
        <a:xfrm>
          <a:off x="8657817" y="1006266"/>
          <a:ext cx="488496" cy="48849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34C5F-478A-4A21-8291-3B146EBAE61C}">
      <dsp:nvSpPr>
        <dsp:cNvPr id="0" name=""/>
        <dsp:cNvSpPr/>
      </dsp:nvSpPr>
      <dsp:spPr>
        <a:xfrm>
          <a:off x="8204213" y="1941387"/>
          <a:ext cx="1395703" cy="55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Diversity</a:t>
          </a:r>
        </a:p>
      </dsp:txBody>
      <dsp:txXfrm>
        <a:off x="8204213" y="1941387"/>
        <a:ext cx="1395703" cy="55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49BC0-476A-45A3-A76D-71ADD067AE7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70C5A-7081-48B0-9CF1-887E6644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11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0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0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0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91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3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01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18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62ED-DD59-4A43-AC32-D31F88F2C52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7E797E-7CDF-44AF-87C2-87368C87185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9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jpg@01D1A6AE.1CA041C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4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6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27F9AD2E-70BB-475A-A0F2-AD9F308C3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B46F9-196F-40DB-AFB0-466CF9090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2917806"/>
            <a:ext cx="9120954" cy="1993922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>
                <a:solidFill>
                  <a:schemeClr val="bg2"/>
                </a:solidFill>
              </a:rPr>
              <a:t>Jennifer Abrams</a:t>
            </a:r>
          </a:p>
          <a:p>
            <a:pPr algn="ctr">
              <a:lnSpc>
                <a:spcPct val="110000"/>
              </a:lnSpc>
            </a:pPr>
            <a:r>
              <a:rPr lang="en-US" sz="2800" dirty="0">
                <a:solidFill>
                  <a:schemeClr val="bg2"/>
                </a:solidFill>
              </a:rPr>
              <a:t>Victim Advocacy Services of Planned Parenthood Mohawk Hudson, Inc.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EC438-861F-4729-9243-617485D31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2" y="1559194"/>
            <a:ext cx="8764088" cy="113145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Working in Rural  Settings:  A conversation</a:t>
            </a:r>
          </a:p>
        </p:txBody>
      </p:sp>
      <p:pic>
        <p:nvPicPr>
          <p:cNvPr id="44" name="Picture 34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5" name="Straight Connector 36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34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BF1C-AB63-4868-B892-C2952D9E0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br>
              <a:rPr lang="en-US" b="1" dirty="0">
                <a:ea typeface="Linux Libertine Display Capital" panose="02000503000000000000" pitchFamily="2" charset="0"/>
                <a:cs typeface="Linux Libertine Display Capital" panose="02000503000000000000" pitchFamily="2" charset="0"/>
              </a:rPr>
            </a:br>
            <a:r>
              <a:rPr lang="en-US" b="1" dirty="0">
                <a:ea typeface="Linux Libertine Display Capital" panose="02000503000000000000" pitchFamily="2" charset="0"/>
                <a:cs typeface="Linux Libertine Display Capital" panose="02000503000000000000" pitchFamily="2" charset="0"/>
              </a:rPr>
              <a:t>Challenges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DDA68C-B308-4043-B6DA-8BA7F2B9E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2291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3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D1AE40-B95B-49B0-B68A-2B14BCA0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What challenges have you experienced?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5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60B2-580D-465A-8FBE-F488057D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br>
              <a:rPr lang="en-US" b="1" dirty="0">
                <a:ea typeface="Linux Libertine Display Capital" panose="02000503000000000000" pitchFamily="2" charset="0"/>
                <a:cs typeface="Linux Libertine Display Capital" panose="02000503000000000000" pitchFamily="2" charset="0"/>
              </a:rPr>
            </a:br>
            <a:r>
              <a:rPr lang="en-US" b="1" dirty="0">
                <a:ea typeface="Linux Libertine Display Capital" panose="02000503000000000000" pitchFamily="2" charset="0"/>
                <a:cs typeface="Linux Libertine Display Capital" panose="02000503000000000000" pitchFamily="2" charset="0"/>
              </a:rPr>
              <a:t>Strengths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B0F058-8DF7-4EAB-8531-C7DFEC88C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770984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30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033463C-6DE4-4251-8079-993B498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What Strengths have you experienced?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69B5E-93D4-4ED7-BF37-34FCBE78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Questions?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nature, outdoor, sky, cloud&#10;&#10;Description automatically generated">
            <a:extLst>
              <a:ext uri="{FF2B5EF4-FFF2-40B4-BE49-F238E27FC236}">
                <a16:creationId xmlns:a16="http://schemas.microsoft.com/office/drawing/2014/main" id="{6E6E02E5-86D7-44D0-B726-71D2A5F03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74" y="1478701"/>
            <a:ext cx="6282919" cy="314145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43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15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36" name="Group 19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1D93ED-E86C-4A23-8A58-9F36F12C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</a:rPr>
              <a:t>Thank you DOH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09B55-0D4A-438E-A3AB-4FCEDAB7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779" y="4427183"/>
            <a:ext cx="7379502" cy="522928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endParaRPr lang="en-US" sz="1800" cap="all" dirty="0">
              <a:solidFill>
                <a:srgbClr val="000000"/>
              </a:solidFill>
            </a:endParaRPr>
          </a:p>
        </p:txBody>
      </p:sp>
      <p:cxnSp>
        <p:nvCxnSpPr>
          <p:cNvPr id="37" name="Straight Connector 23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5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9" name="Picture 27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11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18163F-D294-4261-B96A-41E1A7B5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3300" dirty="0">
                <a:solidFill>
                  <a:schemeClr val="tx2"/>
                </a:solidFill>
              </a:rPr>
              <a:t>Thank you </a:t>
            </a:r>
            <a:r>
              <a:rPr lang="en-US" sz="3300" dirty="0" err="1">
                <a:solidFill>
                  <a:schemeClr val="tx2"/>
                </a:solidFill>
              </a:rPr>
              <a:t>LeaH</a:t>
            </a:r>
            <a:r>
              <a:rPr lang="en-US" sz="3300" dirty="0">
                <a:solidFill>
                  <a:schemeClr val="tx2"/>
                </a:solidFill>
              </a:rPr>
              <a:t> Green, Resource Sharing Project, Iowa Coalition Against Sexual Assault</a:t>
            </a:r>
            <a:br>
              <a:rPr lang="en-US" sz="3300" dirty="0">
                <a:solidFill>
                  <a:schemeClr val="tx2"/>
                </a:solidFill>
              </a:rPr>
            </a:br>
            <a:endParaRPr lang="en-US" sz="330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D9245-5895-4A86-9F42-8F55EEDA7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en-US" dirty="0"/>
              <a:t>Thank you!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B202-F3BC-4FBF-BD76-D3C39EBC6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Jennifer Abrams, Program Manager</a:t>
            </a:r>
          </a:p>
          <a:p>
            <a:pPr marL="0" indent="0" algn="ctr">
              <a:buNone/>
            </a:pPr>
            <a:r>
              <a:rPr lang="en-US" sz="2800" dirty="0"/>
              <a:t>Victim Advocacy Services of PPMH, Inc.</a:t>
            </a:r>
          </a:p>
          <a:p>
            <a:pPr marL="0" indent="0" algn="ctr">
              <a:buNone/>
            </a:pPr>
            <a:r>
              <a:rPr lang="en-US" sz="2800" dirty="0"/>
              <a:t>(518)813-8914</a:t>
            </a:r>
          </a:p>
          <a:p>
            <a:pPr marL="0" indent="0" algn="ctr">
              <a:buNone/>
            </a:pPr>
            <a:r>
              <a:rPr lang="en-US" sz="2800" dirty="0"/>
              <a:t>j.abrams@ppmhchoices.org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26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D720-DFED-4B47-A0DB-1377421E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7F764-41F7-4CA7-A7BA-EC7797484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Agency</a:t>
            </a:r>
          </a:p>
          <a:p>
            <a:r>
              <a:rPr lang="en-US" dirty="0"/>
              <a:t>What has been your experience working with rural communities?</a:t>
            </a:r>
          </a:p>
          <a:p>
            <a:r>
              <a:rPr lang="en-US" dirty="0"/>
              <a:t>What is your favorite part about working in a rural community?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4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0C12C-A0AC-4E67-B017-1DE0D246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800"/>
              <a:t>Jennifer Abrams, CASAC </a:t>
            </a:r>
            <a:br>
              <a:rPr lang="en-US" sz="2800"/>
            </a:br>
            <a:r>
              <a:rPr lang="en-US" sz="2800"/>
              <a:t>Program Manager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cid:image004.jpg@01D1A6AE.1CA041C0">
            <a:extLst>
              <a:ext uri="{FF2B5EF4-FFF2-40B4-BE49-F238E27FC236}">
                <a16:creationId xmlns:a16="http://schemas.microsoft.com/office/drawing/2014/main" id="{87F8DE78-9D68-4E88-B534-95F3AA74DF1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374" y="2161969"/>
            <a:ext cx="6282919" cy="1774924"/>
          </a:xfrm>
          <a:prstGeom prst="rect">
            <a:avLst/>
          </a:prstGeom>
          <a:noFill/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09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7F0FC757-0FB0-43DC-8A8C-A60D55175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078FCAE-E8BE-4215-8F37-55B5EE72F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DC3D5-33AB-4DB8-88AA-EA17175A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3525640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400" dirty="0"/>
              <a:t>Victim Advocacy </a:t>
            </a:r>
            <a:br>
              <a:rPr lang="en-US" sz="3400" dirty="0"/>
            </a:br>
            <a:r>
              <a:rPr lang="en-US" sz="3400" dirty="0"/>
              <a:t>Services Coverage Area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AAF1CF6-A2E3-40FC-975A-E8E573D2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3521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907A2B9-67D8-42FB-A373-67076DE4D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41EDF98-4415-4462-AEA7-82AEA1205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744230B-ABEB-48BC-A302-410B6FBD4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88BBAE4-1AA8-4249-AB11-FEFFDB51A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28689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9B6954-87A8-41DE-8072-0BDD91F3B2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9259" y="1721387"/>
            <a:ext cx="4770885" cy="265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FF48ABDD-EC14-4852-8085-531535B95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AF4E9326-7C69-4A33-9A45-62F659E4A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9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D2E171-0D78-46F7-8C9F-E11A269E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Victim Advocacy Services Provides: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A2FCE2B-5823-41C2-AE9A-99241A348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18198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208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E686E5-94E2-4B0F-A8B8-BB96A1C7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2700">
                <a:solidFill>
                  <a:srgbClr val="FFFFFF"/>
                </a:solidFill>
              </a:rPr>
              <a:t>Victim Advocacy Services Also provides free educational programming to school systems, community, and professional groups.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0C8A-3458-41C1-B97A-BCF000EA7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Topics Include</a:t>
            </a:r>
          </a:p>
          <a:p>
            <a:pPr lvl="1"/>
            <a:r>
              <a:rPr lang="en-US" dirty="0"/>
              <a:t>What is Sexual Assault?</a:t>
            </a:r>
          </a:p>
          <a:p>
            <a:pPr lvl="1"/>
            <a:r>
              <a:rPr lang="en-US" dirty="0"/>
              <a:t>Sexting and Cyber Safety</a:t>
            </a:r>
          </a:p>
          <a:p>
            <a:pPr lvl="1"/>
            <a:r>
              <a:rPr lang="en-US" dirty="0"/>
              <a:t>Dating Violence</a:t>
            </a:r>
          </a:p>
          <a:p>
            <a:pPr lvl="1"/>
            <a:r>
              <a:rPr lang="en-US" dirty="0"/>
              <a:t>Crime Prevention and Personal Safety</a:t>
            </a:r>
          </a:p>
          <a:p>
            <a:pPr lvl="1"/>
            <a:r>
              <a:rPr lang="en-US" dirty="0"/>
              <a:t>Bystander Intervention Training</a:t>
            </a:r>
          </a:p>
          <a:p>
            <a:pPr lvl="1"/>
            <a:r>
              <a:rPr lang="en-US" dirty="0"/>
              <a:t>Safe Campus</a:t>
            </a:r>
          </a:p>
          <a:p>
            <a:pPr lvl="1"/>
            <a:r>
              <a:rPr lang="en-US" dirty="0"/>
              <a:t>The Role of First Responders</a:t>
            </a:r>
          </a:p>
          <a:p>
            <a:pPr lvl="1"/>
            <a:r>
              <a:rPr lang="en-US" dirty="0"/>
              <a:t>Child Sexual Abuse</a:t>
            </a:r>
          </a:p>
          <a:p>
            <a:pPr lvl="1"/>
            <a:r>
              <a:rPr lang="en-US" dirty="0"/>
              <a:t>Trauma Informed Response for Law Enforcement and First Responders</a:t>
            </a:r>
          </a:p>
        </p:txBody>
      </p:sp>
    </p:spTree>
    <p:extLst>
      <p:ext uri="{BB962C8B-B14F-4D97-AF65-F5344CB8AC3E}">
        <p14:creationId xmlns:p14="http://schemas.microsoft.com/office/powerpoint/2010/main" val="277747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2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" name="Picture 14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16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8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2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353F0-FC46-44C4-85FF-7F737A1B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3476" y="1468464"/>
            <a:ext cx="2858835" cy="1873219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Rural Programs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74A5C-7EE5-4A2B-8D9C-70C439CE9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1407" y="3529160"/>
            <a:ext cx="2848300" cy="1613537"/>
          </a:xfrm>
        </p:spPr>
        <p:txBody>
          <a:bodyPr vert="horz" lIns="91440" tIns="91440" rIns="91440" bIns="91440" rtlCol="0">
            <a:normAutofit/>
          </a:bodyPr>
          <a:lstStyle/>
          <a:p>
            <a:r>
              <a:rPr lang="en-US" sz="1600" cap="all"/>
              <a:t>You are NOT ALONE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E4308E-D3C7-4FB9-928C-C0B7F62EC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7560115" cy="5149101"/>
            <a:chOff x="7463258" y="583365"/>
            <a:chExt cx="7560115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B033D76-5800-44B6-AFE9-EE2106935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22D6F85-FFBA-4F81-AEE5-AAA17CB7A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Placeholder 7" descr="A large green field with trees in the background&#10;&#10;Description automatically generated">
            <a:extLst>
              <a:ext uri="{FF2B5EF4-FFF2-40B4-BE49-F238E27FC236}">
                <a16:creationId xmlns:a16="http://schemas.microsoft.com/office/drawing/2014/main" id="{1697CC5B-37D9-4C70-8FA8-C68793CEFCB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" r="-2" b="3905"/>
          <a:stretch/>
        </p:blipFill>
        <p:spPr>
          <a:xfrm>
            <a:off x="1271222" y="1116345"/>
            <a:ext cx="6282919" cy="386617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8155E42-34DF-487F-9EE3-78A6093B3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0960" y="3526496"/>
            <a:ext cx="28444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46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D182-7B78-4290-BE29-84464F80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Rural Communities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5CDD5-7947-4B0F-8D4D-BFF933A0E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Geographic isolation and poverty increase 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Everybody knows everybody</a:t>
            </a:r>
          </a:p>
          <a:p>
            <a:pPr lvl="1"/>
            <a:r>
              <a:rPr lang="en-US" sz="2200" dirty="0"/>
              <a:t>Difficulties and risks for clients </a:t>
            </a:r>
          </a:p>
          <a:p>
            <a:pPr lvl="1"/>
            <a:r>
              <a:rPr lang="en-US" sz="2200" dirty="0"/>
              <a:t>Difficulties for service providers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Cultural norms of privacy, self-sufficiency</a:t>
            </a:r>
          </a:p>
          <a:p>
            <a:pPr lvl="1"/>
            <a:r>
              <a:rPr lang="en-US" sz="2200" dirty="0"/>
              <a:t>Family pressure to preserve reputation</a:t>
            </a:r>
          </a:p>
          <a:p>
            <a:pPr lvl="1"/>
            <a:r>
              <a:rPr lang="en-US" sz="2200" dirty="0"/>
              <a:t>Multi-generational, familial abuse</a:t>
            </a:r>
          </a:p>
          <a:p>
            <a:pPr lvl="1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9737-4CED-4D67-ACED-44F171AA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Rural Communities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8707-4BF2-4635-B437-55B0461AA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Low service-seeking</a:t>
            </a:r>
          </a:p>
          <a:p>
            <a:pPr lvl="1"/>
            <a:r>
              <a:rPr lang="en-US" sz="2200" dirty="0"/>
              <a:t>Distrust of institutions</a:t>
            </a:r>
          </a:p>
          <a:p>
            <a:pPr lvl="1"/>
            <a:r>
              <a:rPr lang="en-US" sz="2200" dirty="0"/>
              <a:t>Lack of privacy (and safety)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Limited local services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Uncertain access or no access to services</a:t>
            </a:r>
          </a:p>
          <a:p>
            <a:pPr lvl="1"/>
            <a:r>
              <a:rPr lang="en-US" sz="2200" dirty="0"/>
              <a:t>Clients may move, change phones often</a:t>
            </a:r>
          </a:p>
          <a:p>
            <a:pPr lvl="1"/>
            <a:r>
              <a:rPr lang="en-US" sz="2200" dirty="0"/>
              <a:t>Limited transportation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544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319</Words>
  <Application>Microsoft Office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Linux Libertine Display Capital</vt:lpstr>
      <vt:lpstr>Gallery</vt:lpstr>
      <vt:lpstr>Working in Rural  Settings:  A conversation</vt:lpstr>
      <vt:lpstr>Introductions</vt:lpstr>
      <vt:lpstr>Jennifer Abrams, CASAC  Program Manager</vt:lpstr>
      <vt:lpstr>Victim Advocacy  Services Coverage Area</vt:lpstr>
      <vt:lpstr>Victim Advocacy Services Provides:</vt:lpstr>
      <vt:lpstr>Victim Advocacy Services Also provides free educational programming to school systems, community, and professional groups.</vt:lpstr>
      <vt:lpstr>Rural Programs </vt:lpstr>
      <vt:lpstr> Rural Communities</vt:lpstr>
      <vt:lpstr> Rural Communities</vt:lpstr>
      <vt:lpstr> Challenges</vt:lpstr>
      <vt:lpstr>What challenges have you experienced?</vt:lpstr>
      <vt:lpstr> Strengths</vt:lpstr>
      <vt:lpstr>What Strengths have you experienced?</vt:lpstr>
      <vt:lpstr>Questions?</vt:lpstr>
      <vt:lpstr>Thank you DOH</vt:lpstr>
      <vt:lpstr>Thank you LeaH Green, Resource Sharing Project, Iowa Coalition Against Sexual Assault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Rural  Settings:  A conversation</dc:title>
  <dc:creator>Jen Abrams</dc:creator>
  <cp:lastModifiedBy>Baniak, Lynn M (HEALTH)</cp:lastModifiedBy>
  <cp:revision>8</cp:revision>
  <dcterms:created xsi:type="dcterms:W3CDTF">2019-02-24T18:26:36Z</dcterms:created>
  <dcterms:modified xsi:type="dcterms:W3CDTF">2019-03-05T22:23:30Z</dcterms:modified>
</cp:coreProperties>
</file>