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6" r:id="rId7"/>
    <p:sldId id="275" r:id="rId8"/>
    <p:sldId id="274" r:id="rId9"/>
    <p:sldId id="273" r:id="rId10"/>
    <p:sldId id="272" r:id="rId11"/>
    <p:sldId id="260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FFC29-23EB-4871-BD48-7B350E954C0B}" v="14" dt="2019-03-08T00:31:57.7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3/11/2019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3/11/2019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jpg"/><Relationship Id="rId3" Type="http://schemas.openxmlformats.org/officeDocument/2006/relationships/image" Target="../media/image4.jpg"/><Relationship Id="rId21" Type="http://schemas.openxmlformats.org/officeDocument/2006/relationships/image" Target="../media/image22.jpg"/><Relationship Id="rId7" Type="http://schemas.openxmlformats.org/officeDocument/2006/relationships/image" Target="../media/image8.jpg"/><Relationship Id="rId12" Type="http://schemas.openxmlformats.org/officeDocument/2006/relationships/image" Target="../media/image13.jpg"/><Relationship Id="rId17" Type="http://schemas.openxmlformats.org/officeDocument/2006/relationships/image" Target="../media/image18.jpg"/><Relationship Id="rId2" Type="http://schemas.openxmlformats.org/officeDocument/2006/relationships/image" Target="../media/image3.jpg"/><Relationship Id="rId16" Type="http://schemas.openxmlformats.org/officeDocument/2006/relationships/image" Target="../media/image17.jpg"/><Relationship Id="rId20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2.jpg"/><Relationship Id="rId5" Type="http://schemas.openxmlformats.org/officeDocument/2006/relationships/image" Target="../media/image6.jpg"/><Relationship Id="rId15" Type="http://schemas.openxmlformats.org/officeDocument/2006/relationships/image" Target="../media/image16.jpg"/><Relationship Id="rId23" Type="http://schemas.openxmlformats.org/officeDocument/2006/relationships/image" Target="../media/image24.jpg"/><Relationship Id="rId10" Type="http://schemas.openxmlformats.org/officeDocument/2006/relationships/image" Target="../media/image11.jpg"/><Relationship Id="rId19" Type="http://schemas.openxmlformats.org/officeDocument/2006/relationships/image" Target="../media/image20.jpg"/><Relationship Id="rId4" Type="http://schemas.openxmlformats.org/officeDocument/2006/relationships/image" Target="../media/image5.jp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image" Target="../media/image2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Using sticks &amp; stones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 a Strategy to Build Creative Awareness Projects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834468"/>
            <a:ext cx="9448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Presented by:  James Young, Jeff Gurkin-Young, &amp; Geoff </a:t>
            </a:r>
            <a:r>
              <a:rPr lang="en-US" dirty="0" err="1">
                <a:solidFill>
                  <a:schemeClr val="accent4">
                    <a:lumMod val="20000"/>
                    <a:lumOff val="80000"/>
                  </a:schemeClr>
                </a:solidFill>
              </a:rPr>
              <a:t>Peckman</a:t>
            </a:r>
            <a:endParaRPr lang="en-US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39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5B1C47-3FAD-4F8E-B19D-BDDE33CAB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104" y="1229193"/>
            <a:ext cx="6153643" cy="492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05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Engagement of </a:t>
            </a:r>
            <a:r>
              <a:rPr lang="en-US" dirty="0" err="1"/>
              <a:t>lgbtq</a:t>
            </a:r>
            <a:r>
              <a:rPr lang="en-US" dirty="0"/>
              <a:t> community in your program(s)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Facilitate Small Group Discussions (30 minutes)</a:t>
            </a:r>
          </a:p>
          <a:p>
            <a:pPr lvl="1"/>
            <a:r>
              <a:rPr lang="en-US" dirty="0"/>
              <a:t>Break into small groups by program</a:t>
            </a:r>
          </a:p>
          <a:p>
            <a:pPr lvl="1"/>
            <a:r>
              <a:rPr lang="en-US" dirty="0"/>
              <a:t>Complete worksheet focusing on engagement &amp; awareness of LGBTQ around the mission and goals of the program</a:t>
            </a:r>
          </a:p>
        </p:txBody>
      </p:sp>
    </p:spTree>
    <p:extLst>
      <p:ext uri="{BB962C8B-B14F-4D97-AF65-F5344CB8AC3E}">
        <p14:creationId xmlns:p14="http://schemas.microsoft.com/office/powerpoint/2010/main" val="66973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Sustainability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9262" y="1230312"/>
            <a:ext cx="5011738" cy="516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5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312" y="313266"/>
            <a:ext cx="7989888" cy="62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5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325" y="1504420"/>
            <a:ext cx="9763686" cy="299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4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1211791"/>
            <a:ext cx="7750928" cy="466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29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071" y="1036108"/>
            <a:ext cx="8362168" cy="503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1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95" y="1734608"/>
            <a:ext cx="6565372" cy="4909348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/>
          <a:lstStyle/>
          <a:p>
            <a:r>
              <a:rPr lang="en-US" dirty="0"/>
              <a:t>Closing</a:t>
            </a:r>
          </a:p>
        </p:txBody>
      </p:sp>
    </p:spTree>
    <p:extLst>
      <p:ext uri="{BB962C8B-B14F-4D97-AF65-F5344CB8AC3E}">
        <p14:creationId xmlns:p14="http://schemas.microsoft.com/office/powerpoint/2010/main" val="2000451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024" y="1236133"/>
            <a:ext cx="992390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87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AAC1D-5674-4B05-AEC6-E2607B026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226" y="1197677"/>
            <a:ext cx="8910932" cy="468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0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9466" y="180173"/>
            <a:ext cx="8610600" cy="1293028"/>
          </a:xfrm>
        </p:spPr>
        <p:txBody>
          <a:bodyPr/>
          <a:lstStyle/>
          <a:p>
            <a:r>
              <a:rPr lang="en-US" dirty="0"/>
              <a:t>Art exhibit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41" y="1233088"/>
            <a:ext cx="1365360" cy="11279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72" y="1233083"/>
            <a:ext cx="1365360" cy="1127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03" y="1231427"/>
            <a:ext cx="1365361" cy="11279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5" y="1231426"/>
            <a:ext cx="1365361" cy="11279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67" y="1231426"/>
            <a:ext cx="1365361" cy="11279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99" y="1233082"/>
            <a:ext cx="1363356" cy="1126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641" y="2628426"/>
            <a:ext cx="1365361" cy="11279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73" y="2628427"/>
            <a:ext cx="1365360" cy="11279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03" y="2628426"/>
            <a:ext cx="1365361" cy="11279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4" y="2628426"/>
            <a:ext cx="1365362" cy="11275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65" y="2628427"/>
            <a:ext cx="1365363" cy="11279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96" y="2628426"/>
            <a:ext cx="1363359" cy="11259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93" y="4023765"/>
            <a:ext cx="1362908" cy="11258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472" y="4023765"/>
            <a:ext cx="1365360" cy="11279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03" y="4021739"/>
            <a:ext cx="1365361" cy="11279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4" y="4021738"/>
            <a:ext cx="1365362" cy="112790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65" y="4021738"/>
            <a:ext cx="1365363" cy="112790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302" y="5421128"/>
            <a:ext cx="1365362" cy="112790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0415" y="5387628"/>
            <a:ext cx="1441474" cy="119085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65" y="5421127"/>
            <a:ext cx="1365363" cy="112790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793" y="4021738"/>
            <a:ext cx="1365362" cy="112790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34" y="5417077"/>
            <a:ext cx="1370747" cy="11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771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F30DA-3F71-4E4A-B192-C2F790FA1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8878" y="1657487"/>
            <a:ext cx="9233941" cy="39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291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175" y="1300162"/>
            <a:ext cx="5517092" cy="487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305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exhibit Debrief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Facilitate Group Discussion (10 minutes)</a:t>
            </a:r>
          </a:p>
          <a:p>
            <a:pPr lvl="1"/>
            <a:r>
              <a:rPr lang="en-US" dirty="0"/>
              <a:t>How do you feel after seeing the art exhibit?</a:t>
            </a:r>
          </a:p>
          <a:p>
            <a:pPr lvl="2"/>
            <a:r>
              <a:rPr lang="en-US" dirty="0"/>
              <a:t>What were you feeling as you were looking at the art vs now?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What are your thoughts of the art exhibit?</a:t>
            </a:r>
          </a:p>
          <a:p>
            <a:pPr lvl="2"/>
            <a:r>
              <a:rPr lang="en-US" dirty="0"/>
              <a:t>What were you thinking as you were looking at the art vs now?</a:t>
            </a:r>
          </a:p>
        </p:txBody>
      </p:sp>
    </p:spTree>
    <p:extLst>
      <p:ext uri="{BB962C8B-B14F-4D97-AF65-F5344CB8AC3E}">
        <p14:creationId xmlns:p14="http://schemas.microsoft.com/office/powerpoint/2010/main" val="2667613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554" y="1509712"/>
            <a:ext cx="8299979" cy="519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051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7ECE86-9796-46F7-B983-DD01E2595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082" y="1101777"/>
            <a:ext cx="7337944" cy="545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98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3A9540-042F-4A04-9DF6-E8F00372E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325" y="1251679"/>
            <a:ext cx="8070855" cy="516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242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11A83E-C896-43FD-B6BA-B13700241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049" y="1259174"/>
            <a:ext cx="6608211" cy="480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5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848ACE-54E6-4FAB-B843-A756FA7B59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34" y="1161738"/>
            <a:ext cx="7446879" cy="53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880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9887" y="151324"/>
            <a:ext cx="8610600" cy="1293028"/>
          </a:xfrm>
        </p:spPr>
        <p:txBody>
          <a:bodyPr/>
          <a:lstStyle/>
          <a:p>
            <a:r>
              <a:rPr lang="en-US" dirty="0"/>
              <a:t>About </a:t>
            </a:r>
            <a:r>
              <a:rPr lang="en-US" dirty="0" err="1"/>
              <a:t>queery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E0E6CE-F8CE-42A4-BBD2-988BA46B3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585" y="1281659"/>
            <a:ext cx="7857922" cy="515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851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69</TotalTime>
  <Words>140</Words>
  <Application>Microsoft Office PowerPoint</Application>
  <PresentationFormat>Widescreen</PresentationFormat>
  <Paragraphs>24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Century Gothic</vt:lpstr>
      <vt:lpstr>Vapor Trail</vt:lpstr>
      <vt:lpstr>Using sticks &amp; stones </vt:lpstr>
      <vt:lpstr>Art exhibit</vt:lpstr>
      <vt:lpstr>Art exhibit Debrief</vt:lpstr>
      <vt:lpstr>About queery</vt:lpstr>
      <vt:lpstr>About queery</vt:lpstr>
      <vt:lpstr>About queery</vt:lpstr>
      <vt:lpstr>About queery</vt:lpstr>
      <vt:lpstr>About queery</vt:lpstr>
      <vt:lpstr>About queery</vt:lpstr>
      <vt:lpstr>About queery</vt:lpstr>
      <vt:lpstr>Engagement of lgbtq community in your program(s)</vt:lpstr>
      <vt:lpstr>Sustainability</vt:lpstr>
      <vt:lpstr>PowerPoint Presentation</vt:lpstr>
      <vt:lpstr>PowerPoint Presentation</vt:lpstr>
      <vt:lpstr>PowerPoint Presentation</vt:lpstr>
      <vt:lpstr>PowerPoint Presentation</vt:lpstr>
      <vt:lpstr>Closing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sticks &amp; stones</dc:title>
  <dc:creator>Jeff Gurkin-Young</dc:creator>
  <cp:lastModifiedBy>Carter, Sharisse (HEALTH)</cp:lastModifiedBy>
  <cp:revision>6</cp:revision>
  <dcterms:created xsi:type="dcterms:W3CDTF">2019-02-16T16:34:22Z</dcterms:created>
  <dcterms:modified xsi:type="dcterms:W3CDTF">2019-03-11T13:26:22Z</dcterms:modified>
</cp:coreProperties>
</file>